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741" r:id="rId5"/>
    <p:sldMasterId id="2147483744" r:id="rId6"/>
    <p:sldMasterId id="2147483747" r:id="rId7"/>
  </p:sldMasterIdLst>
  <p:notesMasterIdLst>
    <p:notesMasterId r:id="rId18"/>
  </p:notesMasterIdLst>
  <p:sldIdLst>
    <p:sldId id="256" r:id="rId8"/>
    <p:sldId id="296" r:id="rId9"/>
    <p:sldId id="284" r:id="rId10"/>
    <p:sldId id="282" r:id="rId11"/>
    <p:sldId id="297" r:id="rId12"/>
    <p:sldId id="300" r:id="rId13"/>
    <p:sldId id="298" r:id="rId14"/>
    <p:sldId id="303" r:id="rId15"/>
    <p:sldId id="302" r:id="rId16"/>
    <p:sldId id="271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mel, Cécile" initials="TC" lastIdx="2" clrIdx="0">
    <p:extLst>
      <p:ext uri="{19B8F6BF-5375-455C-9EA6-DF929625EA0E}">
        <p15:presenceInfo xmlns:p15="http://schemas.microsoft.com/office/powerpoint/2012/main" userId="S::cturmel@otimroepmq.ca::c027e949-9de6-44cb-9d40-8ec85bf7a587" providerId="AD"/>
      </p:ext>
    </p:extLst>
  </p:cmAuthor>
  <p:cmAuthor id="2" name="Bélisle, Caroline" initials="BC" lastIdx="17" clrIdx="1">
    <p:extLst>
      <p:ext uri="{19B8F6BF-5375-455C-9EA6-DF929625EA0E}">
        <p15:presenceInfo xmlns:p15="http://schemas.microsoft.com/office/powerpoint/2012/main" userId="S::cbelisle@otimroepmq.ca::c4ac6960-d7fa-4be6-a0e2-a949211e45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593"/>
    <a:srgbClr val="FFFFFF"/>
    <a:srgbClr val="32474D"/>
    <a:srgbClr val="57A4B6"/>
    <a:srgbClr val="5CB3C7"/>
    <a:srgbClr val="45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81841-EEBB-4B65-A9BA-5029EDB0F3D6}" v="150" dt="2026-05-11T17:05:00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bonneau, Audrey" userId="d8d22606-0032-4aa2-ac56-003a25b3db00" providerId="ADAL" clId="{4F0221F3-76B8-42A8-B6EE-8C9A9678922D}"/>
    <pc:docChg chg="undo custSel addSld delSld modSld modMainMaster">
      <pc:chgData name="Charbonneau, Audrey" userId="d8d22606-0032-4aa2-ac56-003a25b3db00" providerId="ADAL" clId="{4F0221F3-76B8-42A8-B6EE-8C9A9678922D}" dt="2026-05-11T17:05:11.856" v="427" actId="1076"/>
      <pc:docMkLst>
        <pc:docMk/>
      </pc:docMkLst>
      <pc:sldChg chg="addSp modSp mod modClrScheme chgLayout">
        <pc:chgData name="Charbonneau, Audrey" userId="d8d22606-0032-4aa2-ac56-003a25b3db00" providerId="ADAL" clId="{4F0221F3-76B8-42A8-B6EE-8C9A9678922D}" dt="2026-05-11T16:37:29.505" v="22" actId="404"/>
        <pc:sldMkLst>
          <pc:docMk/>
          <pc:sldMk cId="2257385655" sldId="256"/>
        </pc:sldMkLst>
        <pc:spChg chg="add mod ord">
          <ac:chgData name="Charbonneau, Audrey" userId="d8d22606-0032-4aa2-ac56-003a25b3db00" providerId="ADAL" clId="{4F0221F3-76B8-42A8-B6EE-8C9A9678922D}" dt="2026-05-11T16:37:19.865" v="19"/>
          <ac:spMkLst>
            <pc:docMk/>
            <pc:sldMk cId="2257385655" sldId="256"/>
            <ac:spMk id="2" creationId="{2985A879-70D5-1ED4-229B-2C6547779D4D}"/>
          </ac:spMkLst>
        </pc:spChg>
        <pc:spChg chg="mod ord">
          <ac:chgData name="Charbonneau, Audrey" userId="d8d22606-0032-4aa2-ac56-003a25b3db00" providerId="ADAL" clId="{4F0221F3-76B8-42A8-B6EE-8C9A9678922D}" dt="2026-05-11T16:37:29.505" v="22" actId="404"/>
          <ac:spMkLst>
            <pc:docMk/>
            <pc:sldMk cId="2257385655" sldId="256"/>
            <ac:spMk id="4" creationId="{919858B8-8158-47D7-A0FF-7B879549C41B}"/>
          </ac:spMkLst>
        </pc:spChg>
      </pc:sldChg>
      <pc:sldChg chg="modSp mod modClrScheme chgLayout">
        <pc:chgData name="Charbonneau, Audrey" userId="d8d22606-0032-4aa2-ac56-003a25b3db00" providerId="ADAL" clId="{4F0221F3-76B8-42A8-B6EE-8C9A9678922D}" dt="2026-05-11T16:51:57.897" v="171" actId="207"/>
        <pc:sldMkLst>
          <pc:docMk/>
          <pc:sldMk cId="1877170507" sldId="271"/>
        </pc:sldMkLst>
        <pc:spChg chg="mod ord">
          <ac:chgData name="Charbonneau, Audrey" userId="d8d22606-0032-4aa2-ac56-003a25b3db00" providerId="ADAL" clId="{4F0221F3-76B8-42A8-B6EE-8C9A9678922D}" dt="2026-05-11T16:51:51.809" v="169" actId="700"/>
          <ac:spMkLst>
            <pc:docMk/>
            <pc:sldMk cId="1877170507" sldId="271"/>
            <ac:spMk id="2" creationId="{4133DC08-DD3A-4D49-9372-7C7B30E62B62}"/>
          </ac:spMkLst>
        </pc:spChg>
        <pc:spChg chg="mod ord">
          <ac:chgData name="Charbonneau, Audrey" userId="d8d22606-0032-4aa2-ac56-003a25b3db00" providerId="ADAL" clId="{4F0221F3-76B8-42A8-B6EE-8C9A9678922D}" dt="2026-05-11T16:51:57.897" v="171" actId="207"/>
          <ac:spMkLst>
            <pc:docMk/>
            <pc:sldMk cId="1877170507" sldId="271"/>
            <ac:spMk id="8" creationId="{25C8863C-61D1-4FA4-9AD0-F5777EF35908}"/>
          </ac:spMkLst>
        </pc:spChg>
      </pc:sldChg>
      <pc:sldChg chg="addSp delSp modSp mod modClrScheme chgLayout">
        <pc:chgData name="Charbonneau, Audrey" userId="d8d22606-0032-4aa2-ac56-003a25b3db00" providerId="ADAL" clId="{4F0221F3-76B8-42A8-B6EE-8C9A9678922D}" dt="2026-05-11T17:05:11.856" v="427" actId="1076"/>
        <pc:sldMkLst>
          <pc:docMk/>
          <pc:sldMk cId="2712061440" sldId="282"/>
        </pc:sldMkLst>
        <pc:spChg chg="mod ord">
          <ac:chgData name="Charbonneau, Audrey" userId="d8d22606-0032-4aa2-ac56-003a25b3db00" providerId="ADAL" clId="{4F0221F3-76B8-42A8-B6EE-8C9A9678922D}" dt="2026-05-11T16:45:24.302" v="76" actId="700"/>
          <ac:spMkLst>
            <pc:docMk/>
            <pc:sldMk cId="2712061440" sldId="282"/>
            <ac:spMk id="2" creationId="{785B9D6A-DA7E-4B8A-994F-A21006D282AB}"/>
          </ac:spMkLst>
        </pc:spChg>
        <pc:spChg chg="add del mod ord">
          <ac:chgData name="Charbonneau, Audrey" userId="d8d22606-0032-4aa2-ac56-003a25b3db00" providerId="ADAL" clId="{4F0221F3-76B8-42A8-B6EE-8C9A9678922D}" dt="2026-05-11T16:45:24.302" v="76" actId="700"/>
          <ac:spMkLst>
            <pc:docMk/>
            <pc:sldMk cId="2712061440" sldId="282"/>
            <ac:spMk id="3" creationId="{8A432DBA-3BAD-7E1C-F89B-98C77E8D39B8}"/>
          </ac:spMkLst>
        </pc:spChg>
        <pc:spChg chg="mod ord">
          <ac:chgData name="Charbonneau, Audrey" userId="d8d22606-0032-4aa2-ac56-003a25b3db00" providerId="ADAL" clId="{4F0221F3-76B8-42A8-B6EE-8C9A9678922D}" dt="2026-05-11T17:05:11.856" v="427" actId="1076"/>
          <ac:spMkLst>
            <pc:docMk/>
            <pc:sldMk cId="2712061440" sldId="282"/>
            <ac:spMk id="4" creationId="{D1F46878-8836-4068-BB59-F0D344D1A716}"/>
          </ac:spMkLst>
        </pc:spChg>
        <pc:spChg chg="add del mod ord">
          <ac:chgData name="Charbonneau, Audrey" userId="d8d22606-0032-4aa2-ac56-003a25b3db00" providerId="ADAL" clId="{4F0221F3-76B8-42A8-B6EE-8C9A9678922D}" dt="2026-05-11T16:45:24.302" v="76" actId="700"/>
          <ac:spMkLst>
            <pc:docMk/>
            <pc:sldMk cId="2712061440" sldId="282"/>
            <ac:spMk id="5" creationId="{027F1077-E4FF-30B8-3247-FA337EB1BC8A}"/>
          </ac:spMkLst>
        </pc:spChg>
        <pc:spChg chg="add del mod ord">
          <ac:chgData name="Charbonneau, Audrey" userId="d8d22606-0032-4aa2-ac56-003a25b3db00" providerId="ADAL" clId="{4F0221F3-76B8-42A8-B6EE-8C9A9678922D}" dt="2026-05-11T16:45:15.933" v="75" actId="700"/>
          <ac:spMkLst>
            <pc:docMk/>
            <pc:sldMk cId="2712061440" sldId="282"/>
            <ac:spMk id="6" creationId="{5B8FD49F-D889-4475-6BB6-5F5549484C28}"/>
          </ac:spMkLst>
        </pc:spChg>
        <pc:spChg chg="add del mod ord">
          <ac:chgData name="Charbonneau, Audrey" userId="d8d22606-0032-4aa2-ac56-003a25b3db00" providerId="ADAL" clId="{4F0221F3-76B8-42A8-B6EE-8C9A9678922D}" dt="2026-05-11T16:45:30.337" v="78" actId="478"/>
          <ac:spMkLst>
            <pc:docMk/>
            <pc:sldMk cId="2712061440" sldId="282"/>
            <ac:spMk id="7" creationId="{8048C98E-A129-3ED6-8B03-648559342F79}"/>
          </ac:spMkLst>
        </pc:spChg>
        <pc:spChg chg="add mod">
          <ac:chgData name="Charbonneau, Audrey" userId="d8d22606-0032-4aa2-ac56-003a25b3db00" providerId="ADAL" clId="{4F0221F3-76B8-42A8-B6EE-8C9A9678922D}" dt="2026-05-11T17:03:45.736" v="374" actId="404"/>
          <ac:spMkLst>
            <pc:docMk/>
            <pc:sldMk cId="2712061440" sldId="282"/>
            <ac:spMk id="9" creationId="{421357BA-5C2F-4BE0-0E7A-125DCA651F59}"/>
          </ac:spMkLst>
        </pc:spChg>
        <pc:spChg chg="del mod">
          <ac:chgData name="Charbonneau, Audrey" userId="d8d22606-0032-4aa2-ac56-003a25b3db00" providerId="ADAL" clId="{4F0221F3-76B8-42A8-B6EE-8C9A9678922D}" dt="2026-05-11T16:44:57.041" v="72" actId="700"/>
          <ac:spMkLst>
            <pc:docMk/>
            <pc:sldMk cId="2712061440" sldId="282"/>
            <ac:spMk id="15" creationId="{259FD8DF-3301-F8F8-D990-FE1201F078F4}"/>
          </ac:spMkLst>
        </pc:spChg>
        <pc:picChg chg="mod ord modCrop">
          <ac:chgData name="Charbonneau, Audrey" userId="d8d22606-0032-4aa2-ac56-003a25b3db00" providerId="ADAL" clId="{4F0221F3-76B8-42A8-B6EE-8C9A9678922D}" dt="2026-05-11T17:05:00.671" v="426"/>
          <ac:picMkLst>
            <pc:docMk/>
            <pc:sldMk cId="2712061440" sldId="282"/>
            <ac:picMk id="12" creationId="{6FD70B9A-B8DD-DB9C-E70B-10FBB5815B5E}"/>
          </ac:picMkLst>
        </pc:picChg>
        <pc:picChg chg="add mod">
          <ac:chgData name="Charbonneau, Audrey" userId="d8d22606-0032-4aa2-ac56-003a25b3db00" providerId="ADAL" clId="{4F0221F3-76B8-42A8-B6EE-8C9A9678922D}" dt="2026-05-11T17:02:49.449" v="362" actId="1076"/>
          <ac:picMkLst>
            <pc:docMk/>
            <pc:sldMk cId="2712061440" sldId="282"/>
            <ac:picMk id="13" creationId="{38C5FD47-7183-7D3A-E367-9D52BCEBC95F}"/>
          </ac:picMkLst>
        </pc:picChg>
        <pc:picChg chg="add mod">
          <ac:chgData name="Charbonneau, Audrey" userId="d8d22606-0032-4aa2-ac56-003a25b3db00" providerId="ADAL" clId="{4F0221F3-76B8-42A8-B6EE-8C9A9678922D}" dt="2026-05-11T17:02:49.449" v="362" actId="1076"/>
          <ac:picMkLst>
            <pc:docMk/>
            <pc:sldMk cId="2712061440" sldId="282"/>
            <ac:picMk id="14" creationId="{A7654707-D45E-59FF-755D-CFD502F48DA5}"/>
          </ac:picMkLst>
        </pc:picChg>
        <pc:picChg chg="add mod">
          <ac:chgData name="Charbonneau, Audrey" userId="d8d22606-0032-4aa2-ac56-003a25b3db00" providerId="ADAL" clId="{4F0221F3-76B8-42A8-B6EE-8C9A9678922D}" dt="2026-05-11T17:02:49.449" v="362" actId="1076"/>
          <ac:picMkLst>
            <pc:docMk/>
            <pc:sldMk cId="2712061440" sldId="282"/>
            <ac:picMk id="16" creationId="{82EC6649-6F35-C210-1D26-C01B787366FE}"/>
          </ac:picMkLst>
        </pc:picChg>
        <pc:picChg chg="add mod">
          <ac:chgData name="Charbonneau, Audrey" userId="d8d22606-0032-4aa2-ac56-003a25b3db00" providerId="ADAL" clId="{4F0221F3-76B8-42A8-B6EE-8C9A9678922D}" dt="2026-05-11T17:02:49.449" v="362" actId="1076"/>
          <ac:picMkLst>
            <pc:docMk/>
            <pc:sldMk cId="2712061440" sldId="282"/>
            <ac:picMk id="17" creationId="{69258033-B6DF-CFCA-A5F1-B2FE293F31AD}"/>
          </ac:picMkLst>
        </pc:picChg>
        <pc:picChg chg="add mod">
          <ac:chgData name="Charbonneau, Audrey" userId="d8d22606-0032-4aa2-ac56-003a25b3db00" providerId="ADAL" clId="{4F0221F3-76B8-42A8-B6EE-8C9A9678922D}" dt="2026-05-11T17:02:49.449" v="362" actId="1076"/>
          <ac:picMkLst>
            <pc:docMk/>
            <pc:sldMk cId="2712061440" sldId="282"/>
            <ac:picMk id="18" creationId="{E6C4753F-51FF-DDB5-4CBF-D7794CCA4F06}"/>
          </ac:picMkLst>
        </pc:picChg>
        <pc:cxnChg chg="add mod">
          <ac:chgData name="Charbonneau, Audrey" userId="d8d22606-0032-4aa2-ac56-003a25b3db00" providerId="ADAL" clId="{4F0221F3-76B8-42A8-B6EE-8C9A9678922D}" dt="2026-05-11T17:02:31.755" v="360" actId="1076"/>
          <ac:cxnSpMkLst>
            <pc:docMk/>
            <pc:sldMk cId="2712061440" sldId="282"/>
            <ac:cxnSpMk id="10" creationId="{7582380F-722C-28FA-034A-7E4C323FFAF0}"/>
          </ac:cxnSpMkLst>
        </pc:cxnChg>
        <pc:cxnChg chg="add mod">
          <ac:chgData name="Charbonneau, Audrey" userId="d8d22606-0032-4aa2-ac56-003a25b3db00" providerId="ADAL" clId="{4F0221F3-76B8-42A8-B6EE-8C9A9678922D}" dt="2026-05-11T17:02:49.449" v="362" actId="1076"/>
          <ac:cxnSpMkLst>
            <pc:docMk/>
            <pc:sldMk cId="2712061440" sldId="282"/>
            <ac:cxnSpMk id="11" creationId="{718FCE41-C6CC-415F-FAA3-FA2F9062FC82}"/>
          </ac:cxnSpMkLst>
        </pc:cxnChg>
      </pc:sldChg>
      <pc:sldChg chg="addSp delSp modSp mod modClrScheme chgLayout">
        <pc:chgData name="Charbonneau, Audrey" userId="d8d22606-0032-4aa2-ac56-003a25b3db00" providerId="ADAL" clId="{4F0221F3-76B8-42A8-B6EE-8C9A9678922D}" dt="2026-05-11T16:53:46.572" v="184" actId="207"/>
        <pc:sldMkLst>
          <pc:docMk/>
          <pc:sldMk cId="2162112559" sldId="284"/>
        </pc:sldMkLst>
        <pc:spChg chg="mod ord">
          <ac:chgData name="Charbonneau, Audrey" userId="d8d22606-0032-4aa2-ac56-003a25b3db00" providerId="ADAL" clId="{4F0221F3-76B8-42A8-B6EE-8C9A9678922D}" dt="2026-05-11T16:39:58.664" v="39" actId="700"/>
          <ac:spMkLst>
            <pc:docMk/>
            <pc:sldMk cId="2162112559" sldId="284"/>
            <ac:spMk id="2" creationId="{5CDD8C85-50D5-47F7-AEF0-78B437B0B31F}"/>
          </ac:spMkLst>
        </pc:spChg>
        <pc:spChg chg="add del mod ord">
          <ac:chgData name="Charbonneau, Audrey" userId="d8d22606-0032-4aa2-ac56-003a25b3db00" providerId="ADAL" clId="{4F0221F3-76B8-42A8-B6EE-8C9A9678922D}" dt="2026-05-11T16:40:26.450" v="41" actId="478"/>
          <ac:spMkLst>
            <pc:docMk/>
            <pc:sldMk cId="2162112559" sldId="284"/>
            <ac:spMk id="3" creationId="{6CA7D51C-7D42-2ED8-B76C-437A4D6990BA}"/>
          </ac:spMkLst>
        </pc:spChg>
        <pc:spChg chg="mod">
          <ac:chgData name="Charbonneau, Audrey" userId="d8d22606-0032-4aa2-ac56-003a25b3db00" providerId="ADAL" clId="{4F0221F3-76B8-42A8-B6EE-8C9A9678922D}" dt="2026-05-11T16:44:34.104" v="71" actId="1076"/>
          <ac:spMkLst>
            <pc:docMk/>
            <pc:sldMk cId="2162112559" sldId="284"/>
            <ac:spMk id="17" creationId="{91A65E29-9DA7-4E3B-9725-73EC76670B49}"/>
          </ac:spMkLst>
        </pc:spChg>
        <pc:spChg chg="mod">
          <ac:chgData name="Charbonneau, Audrey" userId="d8d22606-0032-4aa2-ac56-003a25b3db00" providerId="ADAL" clId="{4F0221F3-76B8-42A8-B6EE-8C9A9678922D}" dt="2026-05-11T16:44:04.423" v="68" actId="1076"/>
          <ac:spMkLst>
            <pc:docMk/>
            <pc:sldMk cId="2162112559" sldId="284"/>
            <ac:spMk id="19" creationId="{ACC36CF9-BCB4-4E1E-9D7A-557925A384C0}"/>
          </ac:spMkLst>
        </pc:spChg>
        <pc:spChg chg="mod">
          <ac:chgData name="Charbonneau, Audrey" userId="d8d22606-0032-4aa2-ac56-003a25b3db00" providerId="ADAL" clId="{4F0221F3-76B8-42A8-B6EE-8C9A9678922D}" dt="2026-05-11T16:44:04.423" v="68" actId="1076"/>
          <ac:spMkLst>
            <pc:docMk/>
            <pc:sldMk cId="2162112559" sldId="284"/>
            <ac:spMk id="20" creationId="{40E7F4E1-4C4A-43CB-8127-99CF413A76CB}"/>
          </ac:spMkLst>
        </pc:spChg>
        <pc:spChg chg="mod">
          <ac:chgData name="Charbonneau, Audrey" userId="d8d22606-0032-4aa2-ac56-003a25b3db00" providerId="ADAL" clId="{4F0221F3-76B8-42A8-B6EE-8C9A9678922D}" dt="2026-05-11T16:41:48.737" v="48" actId="1076"/>
          <ac:spMkLst>
            <pc:docMk/>
            <pc:sldMk cId="2162112559" sldId="284"/>
            <ac:spMk id="21" creationId="{E9D59841-AACE-43D8-8F97-011CC255C8FC}"/>
          </ac:spMkLst>
        </pc:spChg>
        <pc:spChg chg="mod">
          <ac:chgData name="Charbonneau, Audrey" userId="d8d22606-0032-4aa2-ac56-003a25b3db00" providerId="ADAL" clId="{4F0221F3-76B8-42A8-B6EE-8C9A9678922D}" dt="2026-05-11T16:41:03.047" v="42" actId="207"/>
          <ac:spMkLst>
            <pc:docMk/>
            <pc:sldMk cId="2162112559" sldId="284"/>
            <ac:spMk id="22" creationId="{7872CE00-74C8-411F-AFFA-197925DB8DDC}"/>
          </ac:spMkLst>
        </pc:spChg>
        <pc:spChg chg="mod">
          <ac:chgData name="Charbonneau, Audrey" userId="d8d22606-0032-4aa2-ac56-003a25b3db00" providerId="ADAL" clId="{4F0221F3-76B8-42A8-B6EE-8C9A9678922D}" dt="2026-05-11T16:41:03.047" v="42" actId="207"/>
          <ac:spMkLst>
            <pc:docMk/>
            <pc:sldMk cId="2162112559" sldId="284"/>
            <ac:spMk id="23" creationId="{D8725159-B707-48AE-9432-B6F0662B27AE}"/>
          </ac:spMkLst>
        </pc:spChg>
        <pc:spChg chg="mod">
          <ac:chgData name="Charbonneau, Audrey" userId="d8d22606-0032-4aa2-ac56-003a25b3db00" providerId="ADAL" clId="{4F0221F3-76B8-42A8-B6EE-8C9A9678922D}" dt="2026-05-11T16:43:55.206" v="67" actId="1076"/>
          <ac:spMkLst>
            <pc:docMk/>
            <pc:sldMk cId="2162112559" sldId="284"/>
            <ac:spMk id="30" creationId="{7A95444C-224F-4DB6-A61D-A4978DDD67A8}"/>
          </ac:spMkLst>
        </pc:spChg>
        <pc:spChg chg="del mod">
          <ac:chgData name="Charbonneau, Audrey" userId="d8d22606-0032-4aa2-ac56-003a25b3db00" providerId="ADAL" clId="{4F0221F3-76B8-42A8-B6EE-8C9A9678922D}" dt="2026-05-11T16:44:11.941" v="70" actId="478"/>
          <ac:spMkLst>
            <pc:docMk/>
            <pc:sldMk cId="2162112559" sldId="284"/>
            <ac:spMk id="33" creationId="{FBD9C54D-7798-403C-A930-6429C3B44BC9}"/>
          </ac:spMkLst>
        </pc:spChg>
        <pc:spChg chg="mod">
          <ac:chgData name="Charbonneau, Audrey" userId="d8d22606-0032-4aa2-ac56-003a25b3db00" providerId="ADAL" clId="{4F0221F3-76B8-42A8-B6EE-8C9A9678922D}" dt="2026-05-11T16:44:34.104" v="71" actId="1076"/>
          <ac:spMkLst>
            <pc:docMk/>
            <pc:sldMk cId="2162112559" sldId="284"/>
            <ac:spMk id="42" creationId="{E84534A3-7DBF-4D33-A6FC-F0A9CEE871D2}"/>
          </ac:spMkLst>
        </pc:spChg>
        <pc:graphicFrameChg chg="mod">
          <ac:chgData name="Charbonneau, Audrey" userId="d8d22606-0032-4aa2-ac56-003a25b3db00" providerId="ADAL" clId="{4F0221F3-76B8-42A8-B6EE-8C9A9678922D}" dt="2026-05-11T16:53:46.572" v="184" actId="207"/>
          <ac:graphicFrameMkLst>
            <pc:docMk/>
            <pc:sldMk cId="2162112559" sldId="284"/>
            <ac:graphicFrameMk id="10" creationId="{3AB32762-CF59-4961-A572-10BC3E2A7260}"/>
          </ac:graphicFrameMkLst>
        </pc:graphicFrameChg>
        <pc:cxnChg chg="mod">
          <ac:chgData name="Charbonneau, Audrey" userId="d8d22606-0032-4aa2-ac56-003a25b3db00" providerId="ADAL" clId="{4F0221F3-76B8-42A8-B6EE-8C9A9678922D}" dt="2026-05-11T16:41:48.737" v="48" actId="1076"/>
          <ac:cxnSpMkLst>
            <pc:docMk/>
            <pc:sldMk cId="2162112559" sldId="284"/>
            <ac:cxnSpMk id="29" creationId="{F05C79C5-7607-4455-BD32-C7F021EE613C}"/>
          </ac:cxnSpMkLst>
        </pc:cxnChg>
      </pc:sldChg>
      <pc:sldChg chg="modSp mod modClrScheme chgLayout">
        <pc:chgData name="Charbonneau, Audrey" userId="d8d22606-0032-4aa2-ac56-003a25b3db00" providerId="ADAL" clId="{4F0221F3-76B8-42A8-B6EE-8C9A9678922D}" dt="2026-05-11T16:39:45.001" v="38" actId="1076"/>
        <pc:sldMkLst>
          <pc:docMk/>
          <pc:sldMk cId="296791277" sldId="296"/>
        </pc:sldMkLst>
        <pc:spChg chg="mod ord">
          <ac:chgData name="Charbonneau, Audrey" userId="d8d22606-0032-4aa2-ac56-003a25b3db00" providerId="ADAL" clId="{4F0221F3-76B8-42A8-B6EE-8C9A9678922D}" dt="2026-05-11T16:39:05.592" v="33" actId="700"/>
          <ac:spMkLst>
            <pc:docMk/>
            <pc:sldMk cId="296791277" sldId="296"/>
            <ac:spMk id="5" creationId="{3503F975-468B-4B04-B3BB-B6B70C7FCDBC}"/>
          </ac:spMkLst>
        </pc:spChg>
        <pc:spChg chg="mod">
          <ac:chgData name="Charbonneau, Audrey" userId="d8d22606-0032-4aa2-ac56-003a25b3db00" providerId="ADAL" clId="{4F0221F3-76B8-42A8-B6EE-8C9A9678922D}" dt="2026-05-11T16:39:30.282" v="36" actId="207"/>
          <ac:spMkLst>
            <pc:docMk/>
            <pc:sldMk cId="296791277" sldId="296"/>
            <ac:spMk id="6" creationId="{849BC69F-1687-4CBF-A9EC-4B216ACE7891}"/>
          </ac:spMkLst>
        </pc:spChg>
        <pc:spChg chg="mod ord">
          <ac:chgData name="Charbonneau, Audrey" userId="d8d22606-0032-4aa2-ac56-003a25b3db00" providerId="ADAL" clId="{4F0221F3-76B8-42A8-B6EE-8C9A9678922D}" dt="2026-05-11T16:39:38.574" v="37" actId="20577"/>
          <ac:spMkLst>
            <pc:docMk/>
            <pc:sldMk cId="296791277" sldId="296"/>
            <ac:spMk id="7" creationId="{2F278948-95CA-410C-A4F1-379FEA77BB26}"/>
          </ac:spMkLst>
        </pc:spChg>
        <pc:picChg chg="mod">
          <ac:chgData name="Charbonneau, Audrey" userId="d8d22606-0032-4aa2-ac56-003a25b3db00" providerId="ADAL" clId="{4F0221F3-76B8-42A8-B6EE-8C9A9678922D}" dt="2026-05-11T16:39:27.587" v="35" actId="1076"/>
          <ac:picMkLst>
            <pc:docMk/>
            <pc:sldMk cId="296791277" sldId="296"/>
            <ac:picMk id="10" creationId="{F2562638-DDDF-4242-BD01-AF618BC58112}"/>
          </ac:picMkLst>
        </pc:picChg>
        <pc:picChg chg="mod">
          <ac:chgData name="Charbonneau, Audrey" userId="d8d22606-0032-4aa2-ac56-003a25b3db00" providerId="ADAL" clId="{4F0221F3-76B8-42A8-B6EE-8C9A9678922D}" dt="2026-05-11T16:39:27.587" v="35" actId="1076"/>
          <ac:picMkLst>
            <pc:docMk/>
            <pc:sldMk cId="296791277" sldId="296"/>
            <ac:picMk id="11" creationId="{57212D1E-EB43-4E4B-A17F-E5A20AA2763C}"/>
          </ac:picMkLst>
        </pc:picChg>
        <pc:picChg chg="mod">
          <ac:chgData name="Charbonneau, Audrey" userId="d8d22606-0032-4aa2-ac56-003a25b3db00" providerId="ADAL" clId="{4F0221F3-76B8-42A8-B6EE-8C9A9678922D}" dt="2026-05-11T16:39:27.587" v="35" actId="1076"/>
          <ac:picMkLst>
            <pc:docMk/>
            <pc:sldMk cId="296791277" sldId="296"/>
            <ac:picMk id="12" creationId="{4C9BB60A-222A-42CB-9087-4ADA167D5A30}"/>
          </ac:picMkLst>
        </pc:picChg>
        <pc:picChg chg="mod">
          <ac:chgData name="Charbonneau, Audrey" userId="d8d22606-0032-4aa2-ac56-003a25b3db00" providerId="ADAL" clId="{4F0221F3-76B8-42A8-B6EE-8C9A9678922D}" dt="2026-05-11T16:39:27.587" v="35" actId="1076"/>
          <ac:picMkLst>
            <pc:docMk/>
            <pc:sldMk cId="296791277" sldId="296"/>
            <ac:picMk id="13" creationId="{C31ADD38-74A1-4E8E-9CE4-3EA9381C6E7F}"/>
          </ac:picMkLst>
        </pc:picChg>
        <pc:picChg chg="mod">
          <ac:chgData name="Charbonneau, Audrey" userId="d8d22606-0032-4aa2-ac56-003a25b3db00" providerId="ADAL" clId="{4F0221F3-76B8-42A8-B6EE-8C9A9678922D}" dt="2026-05-11T16:39:27.587" v="35" actId="1076"/>
          <ac:picMkLst>
            <pc:docMk/>
            <pc:sldMk cId="296791277" sldId="296"/>
            <ac:picMk id="14" creationId="{B511FEDE-276B-40C6-B754-063BDB9858D4}"/>
          </ac:picMkLst>
        </pc:picChg>
        <pc:cxnChg chg="mod">
          <ac:chgData name="Charbonneau, Audrey" userId="d8d22606-0032-4aa2-ac56-003a25b3db00" providerId="ADAL" clId="{4F0221F3-76B8-42A8-B6EE-8C9A9678922D}" dt="2026-05-11T16:39:27.587" v="35" actId="1076"/>
          <ac:cxnSpMkLst>
            <pc:docMk/>
            <pc:sldMk cId="296791277" sldId="296"/>
            <ac:cxnSpMk id="3" creationId="{F5AC4ABF-12C6-4765-A714-25128A1721F6}"/>
          </ac:cxnSpMkLst>
        </pc:cxnChg>
        <pc:cxnChg chg="mod">
          <ac:chgData name="Charbonneau, Audrey" userId="d8d22606-0032-4aa2-ac56-003a25b3db00" providerId="ADAL" clId="{4F0221F3-76B8-42A8-B6EE-8C9A9678922D}" dt="2026-05-11T16:39:45.001" v="38" actId="1076"/>
          <ac:cxnSpMkLst>
            <pc:docMk/>
            <pc:sldMk cId="296791277" sldId="296"/>
            <ac:cxnSpMk id="15" creationId="{23619B8B-FEA0-45ED-99DF-8046663F38DC}"/>
          </ac:cxnSpMkLst>
        </pc:cxnChg>
      </pc:sldChg>
      <pc:sldChg chg="addSp modSp mod">
        <pc:chgData name="Charbonneau, Audrey" userId="d8d22606-0032-4aa2-ac56-003a25b3db00" providerId="ADAL" clId="{4F0221F3-76B8-42A8-B6EE-8C9A9678922D}" dt="2026-05-11T16:53:17.409" v="181" actId="1076"/>
        <pc:sldMkLst>
          <pc:docMk/>
          <pc:sldMk cId="3010000073" sldId="297"/>
        </pc:sldMkLst>
        <pc:spChg chg="mod">
          <ac:chgData name="Charbonneau, Audrey" userId="d8d22606-0032-4aa2-ac56-003a25b3db00" providerId="ADAL" clId="{4F0221F3-76B8-42A8-B6EE-8C9A9678922D}" dt="2026-05-11T16:48:00.139" v="126" actId="108"/>
          <ac:spMkLst>
            <pc:docMk/>
            <pc:sldMk cId="3010000073" sldId="297"/>
            <ac:spMk id="12" creationId="{DE0D0FAE-83DF-4D66-B16C-8F352142A9BF}"/>
          </ac:spMkLst>
        </pc:spChg>
        <pc:picChg chg="add mod modCrop">
          <ac:chgData name="Charbonneau, Audrey" userId="d8d22606-0032-4aa2-ac56-003a25b3db00" providerId="ADAL" clId="{4F0221F3-76B8-42A8-B6EE-8C9A9678922D}" dt="2026-05-11T16:53:17.409" v="181" actId="1076"/>
          <ac:picMkLst>
            <pc:docMk/>
            <pc:sldMk cId="3010000073" sldId="297"/>
            <ac:picMk id="2" creationId="{5CEA2BC7-C9D3-FE38-880D-86C235C19C46}"/>
          </ac:picMkLst>
        </pc:picChg>
        <pc:picChg chg="mod modCrop">
          <ac:chgData name="Charbonneau, Audrey" userId="d8d22606-0032-4aa2-ac56-003a25b3db00" providerId="ADAL" clId="{4F0221F3-76B8-42A8-B6EE-8C9A9678922D}" dt="2026-05-11T16:53:11.540" v="180" actId="732"/>
          <ac:picMkLst>
            <pc:docMk/>
            <pc:sldMk cId="3010000073" sldId="297"/>
            <ac:picMk id="6" creationId="{8D08CEB7-FD5C-35BD-BDCB-6DCAE681FE99}"/>
          </ac:picMkLst>
        </pc:picChg>
      </pc:sldChg>
      <pc:sldChg chg="modSp mod">
        <pc:chgData name="Charbonneau, Audrey" userId="d8d22606-0032-4aa2-ac56-003a25b3db00" providerId="ADAL" clId="{4F0221F3-76B8-42A8-B6EE-8C9A9678922D}" dt="2026-05-11T16:49:09.722" v="138" actId="2711"/>
        <pc:sldMkLst>
          <pc:docMk/>
          <pc:sldMk cId="1906604656" sldId="298"/>
        </pc:sldMkLst>
        <pc:spChg chg="mod">
          <ac:chgData name="Charbonneau, Audrey" userId="d8d22606-0032-4aa2-ac56-003a25b3db00" providerId="ADAL" clId="{4F0221F3-76B8-42A8-B6EE-8C9A9678922D}" dt="2026-05-11T16:48:18.951" v="131" actId="20577"/>
          <ac:spMkLst>
            <pc:docMk/>
            <pc:sldMk cId="1906604656" sldId="298"/>
            <ac:spMk id="2" creationId="{9D5B1766-319D-EE3F-3341-DA303E585691}"/>
          </ac:spMkLst>
        </pc:spChg>
        <pc:spChg chg="mod">
          <ac:chgData name="Charbonneau, Audrey" userId="d8d22606-0032-4aa2-ac56-003a25b3db00" providerId="ADAL" clId="{4F0221F3-76B8-42A8-B6EE-8C9A9678922D}" dt="2026-05-11T16:48:58.397" v="136" actId="207"/>
          <ac:spMkLst>
            <pc:docMk/>
            <pc:sldMk cId="1906604656" sldId="298"/>
            <ac:spMk id="10" creationId="{58934469-0446-943D-ADC9-D3A91E4ABC42}"/>
          </ac:spMkLst>
        </pc:spChg>
        <pc:spChg chg="mod">
          <ac:chgData name="Charbonneau, Audrey" userId="d8d22606-0032-4aa2-ac56-003a25b3db00" providerId="ADAL" clId="{4F0221F3-76B8-42A8-B6EE-8C9A9678922D}" dt="2026-05-11T16:48:58.397" v="136" actId="207"/>
          <ac:spMkLst>
            <pc:docMk/>
            <pc:sldMk cId="1906604656" sldId="298"/>
            <ac:spMk id="12" creationId="{DB0998E4-DE56-B380-E0A9-FE49F02354A4}"/>
          </ac:spMkLst>
        </pc:spChg>
        <pc:spChg chg="mod">
          <ac:chgData name="Charbonneau, Audrey" userId="d8d22606-0032-4aa2-ac56-003a25b3db00" providerId="ADAL" clId="{4F0221F3-76B8-42A8-B6EE-8C9A9678922D}" dt="2026-05-11T16:48:28.231" v="132" actId="108"/>
          <ac:spMkLst>
            <pc:docMk/>
            <pc:sldMk cId="1906604656" sldId="298"/>
            <ac:spMk id="15" creationId="{0A9FF7BC-9DA4-453F-4184-B4F8FA202EAA}"/>
          </ac:spMkLst>
        </pc:spChg>
        <pc:graphicFrameChg chg="mod modGraphic">
          <ac:chgData name="Charbonneau, Audrey" userId="d8d22606-0032-4aa2-ac56-003a25b3db00" providerId="ADAL" clId="{4F0221F3-76B8-42A8-B6EE-8C9A9678922D}" dt="2026-05-11T16:49:09.722" v="138" actId="2711"/>
          <ac:graphicFrameMkLst>
            <pc:docMk/>
            <pc:sldMk cId="1906604656" sldId="298"/>
            <ac:graphicFrameMk id="8" creationId="{45AF280A-9917-6D99-0BA5-876A7D80D147}"/>
          </ac:graphicFrameMkLst>
        </pc:graphicFrameChg>
      </pc:sldChg>
      <pc:sldChg chg="modSp del mod">
        <pc:chgData name="Charbonneau, Audrey" userId="d8d22606-0032-4aa2-ac56-003a25b3db00" providerId="ADAL" clId="{4F0221F3-76B8-42A8-B6EE-8C9A9678922D}" dt="2026-05-11T16:50:15.342" v="146" actId="47"/>
        <pc:sldMkLst>
          <pc:docMk/>
          <pc:sldMk cId="2248968999" sldId="299"/>
        </pc:sldMkLst>
        <pc:spChg chg="mod">
          <ac:chgData name="Charbonneau, Audrey" userId="d8d22606-0032-4aa2-ac56-003a25b3db00" providerId="ADAL" clId="{4F0221F3-76B8-42A8-B6EE-8C9A9678922D}" dt="2026-05-11T16:50:03.994" v="145" actId="20577"/>
          <ac:spMkLst>
            <pc:docMk/>
            <pc:sldMk cId="2248968999" sldId="299"/>
            <ac:spMk id="4" creationId="{0832FB33-F80F-C431-EB5E-C47EAC291F00}"/>
          </ac:spMkLst>
        </pc:spChg>
      </pc:sldChg>
      <pc:sldChg chg="addSp delSp modSp mod modClrScheme chgLayout">
        <pc:chgData name="Charbonneau, Audrey" userId="d8d22606-0032-4aa2-ac56-003a25b3db00" providerId="ADAL" clId="{4F0221F3-76B8-42A8-B6EE-8C9A9678922D}" dt="2026-05-11T17:04:04.935" v="376" actId="207"/>
        <pc:sldMkLst>
          <pc:docMk/>
          <pc:sldMk cId="4183318081" sldId="300"/>
        </pc:sldMkLst>
        <pc:spChg chg="mod ord">
          <ac:chgData name="Charbonneau, Audrey" userId="d8d22606-0032-4aa2-ac56-003a25b3db00" providerId="ADAL" clId="{4F0221F3-76B8-42A8-B6EE-8C9A9678922D}" dt="2026-05-11T16:38:33.307" v="32" actId="207"/>
          <ac:spMkLst>
            <pc:docMk/>
            <pc:sldMk cId="4183318081" sldId="300"/>
            <ac:spMk id="2" creationId="{958CF9C4-4BCC-DC91-6047-1C17BFE30EBB}"/>
          </ac:spMkLst>
        </pc:spChg>
        <pc:spChg chg="mod">
          <ac:chgData name="Charbonneau, Audrey" userId="d8d22606-0032-4aa2-ac56-003a25b3db00" providerId="ADAL" clId="{4F0221F3-76B8-42A8-B6EE-8C9A9678922D}" dt="2026-05-11T17:04:04.935" v="376" actId="207"/>
          <ac:spMkLst>
            <pc:docMk/>
            <pc:sldMk cId="4183318081" sldId="300"/>
            <ac:spMk id="3" creationId="{A7416DE1-FAD9-66EC-73BA-156ADC0D86EB}"/>
          </ac:spMkLst>
        </pc:spChg>
        <pc:spChg chg="add del mod ord">
          <ac:chgData name="Charbonneau, Audrey" userId="d8d22606-0032-4aa2-ac56-003a25b3db00" providerId="ADAL" clId="{4F0221F3-76B8-42A8-B6EE-8C9A9678922D}" dt="2026-05-11T16:37:46.925" v="23" actId="700"/>
          <ac:spMkLst>
            <pc:docMk/>
            <pc:sldMk cId="4183318081" sldId="300"/>
            <ac:spMk id="4" creationId="{9709A778-6F80-D37A-844A-15200C582B80}"/>
          </ac:spMkLst>
        </pc:spChg>
        <pc:spChg chg="add del mod ord">
          <ac:chgData name="Charbonneau, Audrey" userId="d8d22606-0032-4aa2-ac56-003a25b3db00" providerId="ADAL" clId="{4F0221F3-76B8-42A8-B6EE-8C9A9678922D}" dt="2026-05-11T16:38:01.398" v="26" actId="700"/>
          <ac:spMkLst>
            <pc:docMk/>
            <pc:sldMk cId="4183318081" sldId="300"/>
            <ac:spMk id="5" creationId="{2F70BC98-5624-0752-9409-DC861E46688A}"/>
          </ac:spMkLst>
        </pc:spChg>
      </pc:sldChg>
      <pc:sldChg chg="del">
        <pc:chgData name="Charbonneau, Audrey" userId="d8d22606-0032-4aa2-ac56-003a25b3db00" providerId="ADAL" clId="{4F0221F3-76B8-42A8-B6EE-8C9A9678922D}" dt="2026-05-11T16:49:48.925" v="140" actId="47"/>
        <pc:sldMkLst>
          <pc:docMk/>
          <pc:sldMk cId="29625339" sldId="301"/>
        </pc:sldMkLst>
      </pc:sldChg>
      <pc:sldChg chg="modSp mod">
        <pc:chgData name="Charbonneau, Audrey" userId="d8d22606-0032-4aa2-ac56-003a25b3db00" providerId="ADAL" clId="{4F0221F3-76B8-42A8-B6EE-8C9A9678922D}" dt="2026-05-11T16:51:12.105" v="166" actId="404"/>
        <pc:sldMkLst>
          <pc:docMk/>
          <pc:sldMk cId="432131523" sldId="302"/>
        </pc:sldMkLst>
        <pc:spChg chg="mod">
          <ac:chgData name="Charbonneau, Audrey" userId="d8d22606-0032-4aa2-ac56-003a25b3db00" providerId="ADAL" clId="{4F0221F3-76B8-42A8-B6EE-8C9A9678922D}" dt="2026-05-11T16:51:12.105" v="166" actId="404"/>
          <ac:spMkLst>
            <pc:docMk/>
            <pc:sldMk cId="432131523" sldId="302"/>
            <ac:spMk id="2" creationId="{609C7BED-3CC9-DBA0-05B6-BECBBEBB4D33}"/>
          </ac:spMkLst>
        </pc:spChg>
        <pc:spChg chg="mod">
          <ac:chgData name="Charbonneau, Audrey" userId="d8d22606-0032-4aa2-ac56-003a25b3db00" providerId="ADAL" clId="{4F0221F3-76B8-42A8-B6EE-8C9A9678922D}" dt="2026-05-11T16:50:25.717" v="153" actId="27636"/>
          <ac:spMkLst>
            <pc:docMk/>
            <pc:sldMk cId="432131523" sldId="302"/>
            <ac:spMk id="4" creationId="{0832FB33-F80F-C431-EB5E-C47EAC291F00}"/>
          </ac:spMkLst>
        </pc:spChg>
        <pc:spChg chg="mod">
          <ac:chgData name="Charbonneau, Audrey" userId="d8d22606-0032-4aa2-ac56-003a25b3db00" providerId="ADAL" clId="{4F0221F3-76B8-42A8-B6EE-8C9A9678922D}" dt="2026-05-11T16:50:44.978" v="157" actId="27636"/>
          <ac:spMkLst>
            <pc:docMk/>
            <pc:sldMk cId="432131523" sldId="302"/>
            <ac:spMk id="7" creationId="{67E62C96-2BE4-D35A-78EE-A9F5F7D96BD6}"/>
          </ac:spMkLst>
        </pc:spChg>
        <pc:spChg chg="mod">
          <ac:chgData name="Charbonneau, Audrey" userId="d8d22606-0032-4aa2-ac56-003a25b3db00" providerId="ADAL" clId="{4F0221F3-76B8-42A8-B6EE-8C9A9678922D}" dt="2026-05-11T16:50:37.873" v="155" actId="1076"/>
          <ac:spMkLst>
            <pc:docMk/>
            <pc:sldMk cId="432131523" sldId="302"/>
            <ac:spMk id="10" creationId="{7E6965CC-5C48-03EC-B114-CEF1E518F396}"/>
          </ac:spMkLst>
        </pc:spChg>
        <pc:graphicFrameChg chg="modGraphic">
          <ac:chgData name="Charbonneau, Audrey" userId="d8d22606-0032-4aa2-ac56-003a25b3db00" providerId="ADAL" clId="{4F0221F3-76B8-42A8-B6EE-8C9A9678922D}" dt="2026-05-11T16:50:52.274" v="159" actId="2711"/>
          <ac:graphicFrameMkLst>
            <pc:docMk/>
            <pc:sldMk cId="432131523" sldId="302"/>
            <ac:graphicFrameMk id="5" creationId="{C13FC2B8-78DD-5AEA-558A-215D4165A857}"/>
          </ac:graphicFrameMkLst>
        </pc:graphicFrameChg>
      </pc:sldChg>
      <pc:sldChg chg="addSp delSp modSp mod delAnim modAnim">
        <pc:chgData name="Charbonneau, Audrey" userId="d8d22606-0032-4aa2-ac56-003a25b3db00" providerId="ADAL" clId="{4F0221F3-76B8-42A8-B6EE-8C9A9678922D}" dt="2026-05-11T16:56:21.446" v="262" actId="20577"/>
        <pc:sldMkLst>
          <pc:docMk/>
          <pc:sldMk cId="2379458941" sldId="303"/>
        </pc:sldMkLst>
        <pc:spChg chg="mod">
          <ac:chgData name="Charbonneau, Audrey" userId="d8d22606-0032-4aa2-ac56-003a25b3db00" providerId="ADAL" clId="{4F0221F3-76B8-42A8-B6EE-8C9A9678922D}" dt="2026-05-11T16:56:21.446" v="262" actId="20577"/>
          <ac:spMkLst>
            <pc:docMk/>
            <pc:sldMk cId="2379458941" sldId="303"/>
            <ac:spMk id="2" creationId="{DAD6EE86-D1A0-ACAF-5426-E178A5C6098E}"/>
          </ac:spMkLst>
        </pc:spChg>
        <pc:spChg chg="mod">
          <ac:chgData name="Charbonneau, Audrey" userId="d8d22606-0032-4aa2-ac56-003a25b3db00" providerId="ADAL" clId="{4F0221F3-76B8-42A8-B6EE-8C9A9678922D}" dt="2026-05-11T16:49:25.333" v="139" actId="108"/>
          <ac:spMkLst>
            <pc:docMk/>
            <pc:sldMk cId="2379458941" sldId="303"/>
            <ac:spMk id="4" creationId="{3A12B950-05DE-DCA1-E799-69F963107FE2}"/>
          </ac:spMkLst>
        </pc:spChg>
        <pc:spChg chg="add del mod">
          <ac:chgData name="Charbonneau, Audrey" userId="d8d22606-0032-4aa2-ac56-003a25b3db00" providerId="ADAL" clId="{4F0221F3-76B8-42A8-B6EE-8C9A9678922D}" dt="2026-05-11T16:55:58.892" v="189" actId="931"/>
          <ac:spMkLst>
            <pc:docMk/>
            <pc:sldMk cId="2379458941" sldId="303"/>
            <ac:spMk id="7" creationId="{69441CF6-34C1-AA74-A985-A07A2955A528}"/>
          </ac:spMkLst>
        </pc:spChg>
        <pc:picChg chg="add del mod">
          <ac:chgData name="Charbonneau, Audrey" userId="d8d22606-0032-4aa2-ac56-003a25b3db00" providerId="ADAL" clId="{4F0221F3-76B8-42A8-B6EE-8C9A9678922D}" dt="2026-05-11T16:54:12.482" v="186" actId="478"/>
          <ac:picMkLst>
            <pc:docMk/>
            <pc:sldMk cId="2379458941" sldId="303"/>
            <ac:picMk id="3" creationId="{42CBC26A-0340-7797-F31E-06218E683649}"/>
          </ac:picMkLst>
        </pc:picChg>
        <pc:picChg chg="del mod">
          <ac:chgData name="Charbonneau, Audrey" userId="d8d22606-0032-4aa2-ac56-003a25b3db00" providerId="ADAL" clId="{4F0221F3-76B8-42A8-B6EE-8C9A9678922D}" dt="2026-05-11T16:54:27.729" v="188" actId="478"/>
          <ac:picMkLst>
            <pc:docMk/>
            <pc:sldMk cId="2379458941" sldId="303"/>
            <ac:picMk id="5" creationId="{2081C194-9EB6-17AB-47A3-3F50479EF674}"/>
          </ac:picMkLst>
        </pc:picChg>
        <pc:picChg chg="add mod ord">
          <ac:chgData name="Charbonneau, Audrey" userId="d8d22606-0032-4aa2-ac56-003a25b3db00" providerId="ADAL" clId="{4F0221F3-76B8-42A8-B6EE-8C9A9678922D}" dt="2026-05-11T16:55:58.892" v="189" actId="931"/>
          <ac:picMkLst>
            <pc:docMk/>
            <pc:sldMk cId="2379458941" sldId="303"/>
            <ac:picMk id="9" creationId="{8D7E27D6-E1AE-7A1A-C9BA-BACFAD42DEB5}"/>
          </ac:picMkLst>
        </pc:picChg>
      </pc:sldChg>
      <pc:sldChg chg="new del">
        <pc:chgData name="Charbonneau, Audrey" userId="d8d22606-0032-4aa2-ac56-003a25b3db00" providerId="ADAL" clId="{4F0221F3-76B8-42A8-B6EE-8C9A9678922D}" dt="2026-05-11T16:37:57.743" v="25" actId="680"/>
        <pc:sldMkLst>
          <pc:docMk/>
          <pc:sldMk cId="358752686" sldId="304"/>
        </pc:sldMkLst>
      </pc:sldChg>
      <pc:sldChg chg="new del">
        <pc:chgData name="Charbonneau, Audrey" userId="d8d22606-0032-4aa2-ac56-003a25b3db00" providerId="ADAL" clId="{4F0221F3-76B8-42A8-B6EE-8C9A9678922D}" dt="2026-05-11T16:36:53.361" v="15" actId="47"/>
        <pc:sldMkLst>
          <pc:docMk/>
          <pc:sldMk cId="3818755918" sldId="304"/>
        </pc:sldMkLst>
      </pc:sldChg>
      <pc:sldMasterChg chg="modSldLayout">
        <pc:chgData name="Charbonneau, Audrey" userId="d8d22606-0032-4aa2-ac56-003a25b3db00" providerId="ADAL" clId="{4F0221F3-76B8-42A8-B6EE-8C9A9678922D}" dt="2026-05-11T16:35:50.045" v="8" actId="6549"/>
        <pc:sldMasterMkLst>
          <pc:docMk/>
          <pc:sldMasterMk cId="2087885367" sldId="2147483727"/>
        </pc:sldMasterMkLst>
        <pc:sldLayoutChg chg="modSp mod">
          <pc:chgData name="Charbonneau, Audrey" userId="d8d22606-0032-4aa2-ac56-003a25b3db00" providerId="ADAL" clId="{4F0221F3-76B8-42A8-B6EE-8C9A9678922D}" dt="2026-05-11T16:35:50.045" v="8" actId="6549"/>
          <pc:sldLayoutMkLst>
            <pc:docMk/>
            <pc:sldMasterMk cId="2087885367" sldId="2147483727"/>
            <pc:sldLayoutMk cId="3907523421" sldId="2147483732"/>
          </pc:sldLayoutMkLst>
          <pc:spChg chg="mod">
            <ac:chgData name="Charbonneau, Audrey" userId="d8d22606-0032-4aa2-ac56-003a25b3db00" providerId="ADAL" clId="{4F0221F3-76B8-42A8-B6EE-8C9A9678922D}" dt="2026-05-11T16:35:50.045" v="8" actId="6549"/>
            <ac:spMkLst>
              <pc:docMk/>
              <pc:sldMasterMk cId="2087885367" sldId="2147483727"/>
              <pc:sldLayoutMk cId="3907523421" sldId="2147483732"/>
              <ac:spMk id="9" creationId="{517D5673-F0BD-4F36-1365-AF6CA6C54472}"/>
            </ac:spMkLst>
          </pc:spChg>
        </pc:sldLayoutChg>
        <pc:sldLayoutChg chg="delSp mod">
          <pc:chgData name="Charbonneau, Audrey" userId="d8d22606-0032-4aa2-ac56-003a25b3db00" providerId="ADAL" clId="{4F0221F3-76B8-42A8-B6EE-8C9A9678922D}" dt="2026-05-11T16:35:23.912" v="7" actId="478"/>
          <pc:sldLayoutMkLst>
            <pc:docMk/>
            <pc:sldMasterMk cId="2087885367" sldId="2147483727"/>
            <pc:sldLayoutMk cId="1316314101" sldId="2147483735"/>
          </pc:sldLayoutMkLst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1316314101" sldId="2147483735"/>
              <ac:picMk id="7" creationId="{B0EFC9CB-2025-404A-A801-31230BC82E53}"/>
            </ac:picMkLst>
          </pc:picChg>
          <pc:picChg chg="del">
            <ac:chgData name="Charbonneau, Audrey" userId="d8d22606-0032-4aa2-ac56-003a25b3db00" providerId="ADAL" clId="{4F0221F3-76B8-42A8-B6EE-8C9A9678922D}" dt="2026-05-11T16:35:23.912" v="7" actId="478"/>
            <ac:picMkLst>
              <pc:docMk/>
              <pc:sldMasterMk cId="2087885367" sldId="2147483727"/>
              <pc:sldLayoutMk cId="1316314101" sldId="2147483735"/>
              <ac:picMk id="11" creationId="{76AEE12F-5F0F-06D4-2487-11EA00A61956}"/>
            </ac:picMkLst>
          </pc:picChg>
        </pc:sldLayoutChg>
        <pc:sldLayoutChg chg="delSp">
          <pc:chgData name="Charbonneau, Audrey" userId="d8d22606-0032-4aa2-ac56-003a25b3db00" providerId="ADAL" clId="{4F0221F3-76B8-42A8-B6EE-8C9A9678922D}" dt="2026-05-11T16:35:00.145" v="4"/>
          <pc:sldLayoutMkLst>
            <pc:docMk/>
            <pc:sldMasterMk cId="2087885367" sldId="2147483727"/>
            <pc:sldLayoutMk cId="1360158251" sldId="2147483736"/>
          </pc:sldLayoutMkLst>
          <pc:spChg chg="del">
            <ac:chgData name="Charbonneau, Audrey" userId="d8d22606-0032-4aa2-ac56-003a25b3db00" providerId="ADAL" clId="{4F0221F3-76B8-42A8-B6EE-8C9A9678922D}" dt="2026-05-11T16:35:00.145" v="4"/>
            <ac:spMkLst>
              <pc:docMk/>
              <pc:sldMasterMk cId="2087885367" sldId="2147483727"/>
              <pc:sldLayoutMk cId="1360158251" sldId="2147483736"/>
              <ac:spMk id="10" creationId="{7768C497-CE47-476B-B19E-6CD1603DFE59}"/>
            </ac:spMkLst>
          </pc:spChg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1360158251" sldId="2147483736"/>
              <ac:picMk id="7" creationId="{CE16EBEC-CE8C-4CFA-9578-C3BB03F835D8}"/>
            </ac:picMkLst>
          </pc:picChg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1360158251" sldId="2147483736"/>
              <ac:picMk id="14" creationId="{B0EFC9CB-2025-404A-A801-31230BC82E53}"/>
            </ac:picMkLst>
          </pc:picChg>
        </pc:sldLayoutChg>
        <pc:sldLayoutChg chg="delSp">
          <pc:chgData name="Charbonneau, Audrey" userId="d8d22606-0032-4aa2-ac56-003a25b3db00" providerId="ADAL" clId="{4F0221F3-76B8-42A8-B6EE-8C9A9678922D}" dt="2026-05-11T16:35:00.145" v="4"/>
          <pc:sldLayoutMkLst>
            <pc:docMk/>
            <pc:sldMasterMk cId="2087885367" sldId="2147483727"/>
            <pc:sldLayoutMk cId="854121107" sldId="2147483737"/>
          </pc:sldLayoutMkLst>
          <pc:spChg chg="del">
            <ac:chgData name="Charbonneau, Audrey" userId="d8d22606-0032-4aa2-ac56-003a25b3db00" providerId="ADAL" clId="{4F0221F3-76B8-42A8-B6EE-8C9A9678922D}" dt="2026-05-11T16:35:00.145" v="4"/>
            <ac:spMkLst>
              <pc:docMk/>
              <pc:sldMasterMk cId="2087885367" sldId="2147483727"/>
              <pc:sldLayoutMk cId="854121107" sldId="2147483737"/>
              <ac:spMk id="10" creationId="{00000000-0000-0000-0000-000000000000}"/>
            </ac:spMkLst>
          </pc:spChg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854121107" sldId="2147483737"/>
              <ac:picMk id="7" creationId="{B0EFC9CB-2025-404A-A801-31230BC82E53}"/>
            </ac:picMkLst>
          </pc:picChg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854121107" sldId="2147483737"/>
              <ac:picMk id="8" creationId="{00000000-0000-0000-0000-000000000000}"/>
            </ac:picMkLst>
          </pc:picChg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854121107" sldId="2147483737"/>
              <ac:picMk id="12" creationId="{00000000-0000-0000-0000-000000000000}"/>
            </ac:picMkLst>
          </pc:picChg>
        </pc:sldLayoutChg>
        <pc:sldLayoutChg chg="delSp">
          <pc:chgData name="Charbonneau, Audrey" userId="d8d22606-0032-4aa2-ac56-003a25b3db00" providerId="ADAL" clId="{4F0221F3-76B8-42A8-B6EE-8C9A9678922D}" dt="2026-05-11T16:35:00.145" v="4"/>
          <pc:sldLayoutMkLst>
            <pc:docMk/>
            <pc:sldMasterMk cId="2087885367" sldId="2147483727"/>
            <pc:sldLayoutMk cId="913809832" sldId="2147483738"/>
          </pc:sldLayoutMkLst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913809832" sldId="2147483738"/>
              <ac:picMk id="6" creationId="{00000000-0000-0000-0000-000000000000}"/>
            </ac:picMkLst>
          </pc:picChg>
        </pc:sldLayoutChg>
        <pc:sldLayoutChg chg="delSp">
          <pc:chgData name="Charbonneau, Audrey" userId="d8d22606-0032-4aa2-ac56-003a25b3db00" providerId="ADAL" clId="{4F0221F3-76B8-42A8-B6EE-8C9A9678922D}" dt="2026-05-11T16:35:00.145" v="4"/>
          <pc:sldLayoutMkLst>
            <pc:docMk/>
            <pc:sldMasterMk cId="2087885367" sldId="2147483727"/>
            <pc:sldLayoutMk cId="1346335183" sldId="2147483739"/>
          </pc:sldLayoutMkLst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1346335183" sldId="2147483739"/>
              <ac:picMk id="8" creationId="{00000000-0000-0000-0000-000000000000}"/>
            </ac:picMkLst>
          </pc:picChg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1346335183" sldId="2147483739"/>
              <ac:picMk id="12" creationId="{00000000-0000-0000-0000-000000000000}"/>
            </ac:picMkLst>
          </pc:picChg>
        </pc:sldLayoutChg>
        <pc:sldLayoutChg chg="delSp">
          <pc:chgData name="Charbonneau, Audrey" userId="d8d22606-0032-4aa2-ac56-003a25b3db00" providerId="ADAL" clId="{4F0221F3-76B8-42A8-B6EE-8C9A9678922D}" dt="2026-05-11T16:35:00.145" v="4"/>
          <pc:sldLayoutMkLst>
            <pc:docMk/>
            <pc:sldMasterMk cId="2087885367" sldId="2147483727"/>
            <pc:sldLayoutMk cId="2076064259" sldId="2147483740"/>
          </pc:sldLayoutMkLst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2076064259" sldId="2147483740"/>
              <ac:picMk id="9" creationId="{00000000-0000-0000-0000-000000000000}"/>
            </ac:picMkLst>
          </pc:picChg>
          <pc:picChg chg="del">
            <ac:chgData name="Charbonneau, Audrey" userId="d8d22606-0032-4aa2-ac56-003a25b3db00" providerId="ADAL" clId="{4F0221F3-76B8-42A8-B6EE-8C9A9678922D}" dt="2026-05-11T16:35:00.145" v="4"/>
            <ac:picMkLst>
              <pc:docMk/>
              <pc:sldMasterMk cId="2087885367" sldId="2147483727"/>
              <pc:sldLayoutMk cId="2076064259" sldId="2147483740"/>
              <ac:picMk id="11" creationId="{B0EFC9CB-2025-404A-A801-31230BC82E53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3416406405629"/>
          <c:y val="3.2600877653771246E-2"/>
          <c:w val="0.69542673996105242"/>
          <c:h val="0.94486835692312554"/>
        </c:manualLayout>
      </c:layout>
      <c:doughnut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domaine</c:v>
                </c:pt>
              </c:strCache>
            </c:strRef>
          </c:tx>
          <c:spPr>
            <a:solidFill>
              <a:schemeClr val="tx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8E8-45DE-97DA-D702E8E7763F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1-485D-B6B1-954ABA44CDD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51-485D-B6B1-954ABA44CDD0}"/>
              </c:ext>
            </c:extLst>
          </c:dPt>
          <c:cat>
            <c:strRef>
              <c:f>Feuil1!$A$2:$A$4</c:f>
              <c:strCache>
                <c:ptCount val="3"/>
                <c:pt idx="0">
                  <c:v>RD MN Echo</c:v>
                </c:pt>
                <c:pt idx="1">
                  <c:v>RO</c:v>
                </c:pt>
                <c:pt idx="2">
                  <c:v>EPM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5114</c:v>
                </c:pt>
                <c:pt idx="1">
                  <c:v>747</c:v>
                </c:pt>
                <c:pt idx="2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1-485D-B6B1-954ABA44C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5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9793E08-CDF6-48D3-B9F3-34D3CE7D7151}" type="datetimeFigureOut">
              <a:rPr lang="fr-CA" smtClean="0"/>
              <a:t>2026-05-11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86AF182-726F-47A0-B54C-640F9C0CD8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14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AF182-726F-47A0-B54C-640F9C0CD86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384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AF182-726F-47A0-B54C-640F9C0CD86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157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23160-29E0-6DE0-5EFC-9177C3106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5"/>
            <a:ext cx="9144000" cy="2133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FB15AE-8F5E-EAF4-CB1F-631C6ADD4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25B437-2ABF-10AB-3EC3-590257CC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4016D7-3971-98F8-CA70-0C651EB7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3BC-6D54-4513-AF63-548A07542A46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B10B90E-B36D-844B-6A51-FC443C64D210}"/>
              </a:ext>
            </a:extLst>
          </p:cNvPr>
          <p:cNvSpPr/>
          <p:nvPr/>
        </p:nvSpPr>
        <p:spPr>
          <a:xfrm>
            <a:off x="5759094" y="3382434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4530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3805" y="1070508"/>
            <a:ext cx="5771227" cy="114300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CA"/>
              <a:t>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93805" y="2659621"/>
            <a:ext cx="5771227" cy="328007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609585" indent="0" algn="l">
              <a:buFontTx/>
              <a:buNone/>
              <a:defRPr sz="1600"/>
            </a:lvl2pPr>
            <a:lvl3pPr marL="1219170" indent="0" algn="l">
              <a:buFontTx/>
              <a:buNone/>
              <a:defRPr sz="1600"/>
            </a:lvl3pPr>
            <a:lvl4pPr marL="1828754" indent="0" algn="l">
              <a:buFontTx/>
              <a:buNone/>
              <a:defRPr sz="1600"/>
            </a:lvl4pPr>
            <a:lvl5pPr marL="2438339" indent="0" algn="l">
              <a:buFontTx/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A"/>
              <a:t>Texte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"/>
            <a:ext cx="5384800" cy="6857993"/>
          </a:xfrm>
        </p:spPr>
        <p:txBody>
          <a:bodyPr/>
          <a:lstStyle>
            <a:lvl1pPr marL="0" indent="0">
              <a:buFontTx/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6785" y="6426796"/>
            <a:ext cx="3238500" cy="2857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u="none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 sz="1600" u="none"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 sz="1600" u="none"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 sz="1600" u="none"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 sz="1600" u="none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5412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457756"/>
            <a:ext cx="5030925" cy="1800173"/>
          </a:xfrm>
        </p:spPr>
        <p:txBody>
          <a:bodyPr>
            <a:normAutofit/>
          </a:bodyPr>
          <a:lstStyle>
            <a:lvl1pPr algn="l">
              <a:defRPr sz="5333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 </a:t>
            </a:r>
            <a:r>
              <a:rPr lang="en-US" dirty="0" err="1"/>
              <a:t>principales</a:t>
            </a:r>
            <a:br>
              <a:rPr lang="en-US" dirty="0"/>
            </a:br>
            <a:r>
              <a:rPr lang="en-US" dirty="0"/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91380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2899" y="2659621"/>
            <a:ext cx="5758203" cy="328007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/>
            </a:lvl1pPr>
            <a:lvl2pPr marL="609585" indent="0" algn="r">
              <a:buFontTx/>
              <a:buNone/>
              <a:defRPr sz="1600"/>
            </a:lvl2pPr>
            <a:lvl3pPr marL="1219170" indent="0" algn="r">
              <a:buFontTx/>
              <a:buNone/>
              <a:defRPr sz="1600"/>
            </a:lvl3pPr>
            <a:lvl4pPr marL="1828754" indent="0" algn="r">
              <a:buFontTx/>
              <a:buNone/>
              <a:defRPr sz="1600"/>
            </a:lvl4pPr>
            <a:lvl5pPr marL="2438339" indent="0" algn="r">
              <a:buFontTx/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A"/>
              <a:t>Texte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8096" y="1"/>
            <a:ext cx="5384800" cy="6857993"/>
          </a:xfrm>
        </p:spPr>
        <p:txBody>
          <a:bodyPr/>
          <a:lstStyle>
            <a:lvl1pPr marL="0" indent="0">
              <a:buFontTx/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9875" y="1070508"/>
            <a:ext cx="5784251" cy="1143000"/>
          </a:xfrm>
        </p:spPr>
        <p:txBody>
          <a:bodyPr>
            <a:normAutofit/>
          </a:bodyPr>
          <a:lstStyle>
            <a:lvl1pPr algn="r"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CA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3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284735"/>
            <a:ext cx="10363200" cy="1362075"/>
          </a:xfrm>
        </p:spPr>
        <p:txBody>
          <a:bodyPr anchor="t">
            <a:normAutofit/>
          </a:bodyPr>
          <a:lstStyle>
            <a:lvl1pPr algn="ctr">
              <a:defRPr sz="3200" b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 panose="00000500000000000000" pitchFamily="50" charset="0"/>
              </a:defRPr>
            </a:lvl1pPr>
          </a:lstStyle>
          <a:p>
            <a:r>
              <a:rPr lang="fr-CA"/>
              <a:t>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779567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07606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98BFAD4-4047-7355-7AFB-B1157FCA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5"/>
            <a:ext cx="9144000" cy="2133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E12FB54-1813-7BAF-E22B-702BFBB4076A}"/>
              </a:ext>
            </a:extLst>
          </p:cNvPr>
          <p:cNvSpPr/>
          <p:nvPr/>
        </p:nvSpPr>
        <p:spPr>
          <a:xfrm>
            <a:off x="5759094" y="3382434"/>
            <a:ext cx="673813" cy="93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7120F12-8E68-5B49-B936-4D1F48F0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023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F45826F9-B8A1-DF6A-99D4-A5BC7B666B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685" y="785525"/>
            <a:ext cx="10570633" cy="528592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13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B6F8B49-5338-E982-DC51-209E812D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5"/>
            <a:ext cx="9144000" cy="2133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CB91FE9-17CA-E6EA-8F64-1FD144F087C0}"/>
              </a:ext>
            </a:extLst>
          </p:cNvPr>
          <p:cNvSpPr/>
          <p:nvPr/>
        </p:nvSpPr>
        <p:spPr>
          <a:xfrm>
            <a:off x="5759094" y="3382434"/>
            <a:ext cx="673813" cy="93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3F75C26-E623-75FB-3EBE-30C178200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274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E2B6750B-0736-773A-7979-651D011CB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685" y="785525"/>
            <a:ext cx="10570633" cy="528592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90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EFCC726-5A7C-6D45-691F-B469686D4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7" y="739299"/>
            <a:ext cx="5281084" cy="2478791"/>
          </a:xfrm>
          <a:prstGeom prst="rect">
            <a:avLst/>
          </a:prstGeom>
        </p:spPr>
        <p:txBody>
          <a:bodyPr lIns="0" bIns="90000" anchor="b">
            <a:noAutofit/>
          </a:bodyPr>
          <a:lstStyle>
            <a:lvl1pPr algn="l">
              <a:defRPr sz="5333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22F69CFB-AB39-152F-39C3-9A58B8FCC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917" y="3311226"/>
            <a:ext cx="3932931" cy="1202159"/>
          </a:xfrm>
          <a:prstGeom prst="rect">
            <a:avLst/>
          </a:prstGeom>
        </p:spPr>
        <p:txBody>
          <a:bodyPr lIns="0" tIns="144000"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9F1FA38-5461-620C-FFB1-62C2116759CD}"/>
              </a:ext>
            </a:extLst>
          </p:cNvPr>
          <p:cNvSpPr/>
          <p:nvPr/>
        </p:nvSpPr>
        <p:spPr>
          <a:xfrm>
            <a:off x="814916" y="3218091"/>
            <a:ext cx="673813" cy="93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DA02E8-83BF-335D-F379-E5720CF84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3" y="4750532"/>
            <a:ext cx="2400000" cy="7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03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EFCC726-5A7C-6D45-691F-B469686D4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2585684"/>
            <a:ext cx="5281084" cy="2478791"/>
          </a:xfrm>
          <a:prstGeom prst="rect">
            <a:avLst/>
          </a:prstGeom>
        </p:spPr>
        <p:txBody>
          <a:bodyPr lIns="0" bIns="90000" anchor="b">
            <a:noAutofit/>
          </a:bodyPr>
          <a:lstStyle>
            <a:lvl1pPr algn="l">
              <a:defRPr sz="5333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22F69CFB-AB39-152F-39C3-9A58B8FCC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5157610"/>
            <a:ext cx="5281084" cy="1700391"/>
          </a:xfrm>
          <a:prstGeom prst="rect">
            <a:avLst/>
          </a:prstGeom>
        </p:spPr>
        <p:txBody>
          <a:bodyPr lIns="0" tIns="144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9F1FA38-5461-620C-FFB1-62C2116759CD}"/>
              </a:ext>
            </a:extLst>
          </p:cNvPr>
          <p:cNvSpPr/>
          <p:nvPr/>
        </p:nvSpPr>
        <p:spPr>
          <a:xfrm>
            <a:off x="6096000" y="5064476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DA02E8-83BF-335D-F379-E5720CF84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7771"/>
            <a:ext cx="2400000" cy="7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8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9A79F-BE3E-6F2A-203C-B1411AC7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7" y="366185"/>
            <a:ext cx="10562167" cy="1325033"/>
          </a:xfrm>
          <a:prstGeom prst="rect">
            <a:avLst/>
          </a:prstGeom>
        </p:spPr>
        <p:txBody>
          <a:bodyPr anchor="b" anchorCtr="0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86A0F2-4886-6D51-12B2-2790ED2E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FD265B-3FF1-3901-F754-CCB461DA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3BC-6D54-4513-AF63-548A07542A46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BABCFB5-58F9-74D1-9CFB-AFD2BBA53910}"/>
              </a:ext>
            </a:extLst>
          </p:cNvPr>
          <p:cNvSpPr/>
          <p:nvPr/>
        </p:nvSpPr>
        <p:spPr>
          <a:xfrm>
            <a:off x="814916" y="1709885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9B1B57D-B8C4-20AA-031C-C0206536BA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917" y="1827567"/>
            <a:ext cx="10562168" cy="4338284"/>
          </a:xfrm>
        </p:spPr>
        <p:txBody>
          <a:bodyPr/>
          <a:lstStyle>
            <a:lvl2pPr marL="479988" indent="-294210">
              <a:buSzPct val="75000"/>
              <a:buFont typeface="Système normal"/>
              <a:buChar char="⦿"/>
              <a:tabLst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00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EFCC726-5A7C-6D45-691F-B469686D4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8" y="2722033"/>
            <a:ext cx="4707340" cy="2342443"/>
          </a:xfrm>
          <a:prstGeom prst="rect">
            <a:avLst/>
          </a:prstGeom>
        </p:spPr>
        <p:txBody>
          <a:bodyPr lIns="0" bIns="90000" anchor="b"/>
          <a:lstStyle>
            <a:lvl1pPr algn="l">
              <a:defRPr sz="5333" cap="all" baseline="0">
                <a:solidFill>
                  <a:srgbClr val="4555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9F1FA38-5461-620C-FFB1-62C2116759CD}"/>
              </a:ext>
            </a:extLst>
          </p:cNvPr>
          <p:cNvSpPr/>
          <p:nvPr/>
        </p:nvSpPr>
        <p:spPr>
          <a:xfrm>
            <a:off x="814918" y="5064476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C0C3A2-A2DD-62E7-8832-2581FA904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3" y="5404519"/>
            <a:ext cx="2400000" cy="7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7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8BA570A-1E5E-05F9-A671-251C33CC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9" y="1156831"/>
            <a:ext cx="10562165" cy="2272171"/>
          </a:xfrm>
          <a:prstGeom prst="rect">
            <a:avLst/>
          </a:prstGeom>
        </p:spPr>
        <p:txBody>
          <a:bodyPr lIns="0" bIns="90000" anchor="b"/>
          <a:lstStyle>
            <a:lvl1pPr algn="ctr">
              <a:defRPr sz="4000" cap="all" baseline="0">
                <a:solidFill>
                  <a:srgbClr val="4555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CB3E656-E649-26FB-6EAE-9DA77DA1B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919" y="3429001"/>
            <a:ext cx="10562163" cy="1801992"/>
          </a:xfrm>
          <a:prstGeom prst="rect">
            <a:avLst/>
          </a:prstGeom>
        </p:spPr>
        <p:txBody>
          <a:bodyPr lIns="0" tIns="144000"/>
          <a:lstStyle>
            <a:lvl1pPr marL="0" indent="0" algn="ctr">
              <a:buNone/>
              <a:defRPr sz="2400">
                <a:solidFill>
                  <a:srgbClr val="455560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CEFF264-B02D-A184-2067-D1758FF3ABAD}"/>
              </a:ext>
            </a:extLst>
          </p:cNvPr>
          <p:cNvSpPr/>
          <p:nvPr/>
        </p:nvSpPr>
        <p:spPr>
          <a:xfrm>
            <a:off x="5759094" y="3382434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4B987DC4-6D9B-8160-5AB7-F7DE6E179B84}"/>
              </a:ext>
            </a:extLst>
          </p:cNvPr>
          <p:cNvPicPr>
            <a:picLocks noChangeAspect="1"/>
          </p:cNvPicPr>
          <p:nvPr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665495" y="4284952"/>
            <a:ext cx="2527708" cy="25730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9DD52FE-38FE-947C-ED07-789640629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070" y="5421502"/>
            <a:ext cx="1883861" cy="7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74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575CA5-1AE2-743D-D82D-4672B5CCE5C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F2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" name="Image 12">
            <a:extLst>
              <a:ext uri="{FF2B5EF4-FFF2-40B4-BE49-F238E27FC236}">
                <a16:creationId xmlns:a16="http://schemas.microsoft.com/office/drawing/2014/main" id="{7E488FF3-B231-1CD1-9638-3D71996F4DA6}"/>
              </a:ext>
            </a:extLst>
          </p:cNvPr>
          <p:cNvPicPr>
            <a:picLocks noChangeAspect="1"/>
          </p:cNvPicPr>
          <p:nvPr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68536" y="4285200"/>
            <a:ext cx="2527464" cy="25728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8BA570A-1E5E-05F9-A671-251C33CC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9" y="1041400"/>
            <a:ext cx="4536016" cy="2342443"/>
          </a:xfrm>
          <a:prstGeom prst="rect">
            <a:avLst/>
          </a:prstGeom>
        </p:spPr>
        <p:txBody>
          <a:bodyPr lIns="0" bIns="90000" anchor="b"/>
          <a:lstStyle>
            <a:lvl1pPr algn="l">
              <a:defRPr sz="5333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CB3E656-E649-26FB-6EAE-9DA77DA1B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919" y="3476977"/>
            <a:ext cx="4536016" cy="1700391"/>
          </a:xfrm>
          <a:prstGeom prst="rect">
            <a:avLst/>
          </a:prstGeom>
        </p:spPr>
        <p:txBody>
          <a:bodyPr lIns="0" tIns="144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CEFF264-B02D-A184-2067-D1758FF3ABAD}"/>
              </a:ext>
            </a:extLst>
          </p:cNvPr>
          <p:cNvSpPr/>
          <p:nvPr/>
        </p:nvSpPr>
        <p:spPr>
          <a:xfrm>
            <a:off x="814918" y="3383843"/>
            <a:ext cx="673813" cy="93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BE1A0A7-34FA-EAC0-9F0F-FD0612B31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6721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575CA5-1AE2-743D-D82D-4672B5CCE5C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" name="Image 12">
            <a:extLst>
              <a:ext uri="{FF2B5EF4-FFF2-40B4-BE49-F238E27FC236}">
                <a16:creationId xmlns:a16="http://schemas.microsoft.com/office/drawing/2014/main" id="{7E488FF3-B231-1CD1-9638-3D71996F4DA6}"/>
              </a:ext>
            </a:extLst>
          </p:cNvPr>
          <p:cNvPicPr>
            <a:picLocks noChangeAspect="1"/>
          </p:cNvPicPr>
          <p:nvPr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61259" y="4285200"/>
            <a:ext cx="2527463" cy="25728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8BA570A-1E5E-05F9-A671-251C33CC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9" y="1041400"/>
            <a:ext cx="4536016" cy="2342443"/>
          </a:xfrm>
          <a:prstGeom prst="rect">
            <a:avLst/>
          </a:prstGeom>
        </p:spPr>
        <p:txBody>
          <a:bodyPr lIns="0" bIns="90000" anchor="b"/>
          <a:lstStyle>
            <a:lvl1pPr algn="l">
              <a:defRPr sz="5333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CB3E656-E649-26FB-6EAE-9DA77DA1B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919" y="3476977"/>
            <a:ext cx="4536016" cy="1700391"/>
          </a:xfrm>
          <a:prstGeom prst="rect">
            <a:avLst/>
          </a:prstGeom>
        </p:spPr>
        <p:txBody>
          <a:bodyPr lIns="0" tIns="144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CEFF264-B02D-A184-2067-D1758FF3ABAD}"/>
              </a:ext>
            </a:extLst>
          </p:cNvPr>
          <p:cNvSpPr/>
          <p:nvPr/>
        </p:nvSpPr>
        <p:spPr>
          <a:xfrm>
            <a:off x="814918" y="3383843"/>
            <a:ext cx="673813" cy="93133"/>
          </a:xfrm>
          <a:prstGeom prst="roundRect">
            <a:avLst/>
          </a:prstGeom>
          <a:solidFill>
            <a:srgbClr val="B713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Espace réservé pour une image  9">
            <a:extLst>
              <a:ext uri="{FF2B5EF4-FFF2-40B4-BE49-F238E27FC236}">
                <a16:creationId xmlns:a16="http://schemas.microsoft.com/office/drawing/2014/main" id="{3231846D-32CE-154B-61BE-9435A1A7D6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57226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2">
            <a:extLst>
              <a:ext uri="{FF2B5EF4-FFF2-40B4-BE49-F238E27FC236}">
                <a16:creationId xmlns:a16="http://schemas.microsoft.com/office/drawing/2014/main" id="{187A6FEC-8C3E-B7B9-3C2B-A28A665D3EB6}"/>
              </a:ext>
            </a:extLst>
          </p:cNvPr>
          <p:cNvPicPr>
            <a:picLocks noChangeAspect="1"/>
          </p:cNvPicPr>
          <p:nvPr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987842" y="1283027"/>
            <a:ext cx="4216316" cy="4291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575CA5-1AE2-743D-D82D-4672B5CCE5C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8BA570A-1E5E-05F9-A671-251C33CC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9" y="2257779"/>
            <a:ext cx="4536016" cy="2342443"/>
          </a:xfrm>
          <a:prstGeom prst="rect">
            <a:avLst/>
          </a:prstGeom>
        </p:spPr>
        <p:txBody>
          <a:bodyPr lIns="0" bIns="90000" anchor="ctr" anchorCtr="0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25747D6-842D-D994-B1E9-95FA24252C86}"/>
              </a:ext>
            </a:extLst>
          </p:cNvPr>
          <p:cNvSpPr/>
          <p:nvPr/>
        </p:nvSpPr>
        <p:spPr>
          <a:xfrm>
            <a:off x="5598160" y="2931160"/>
            <a:ext cx="995680" cy="9956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B2B4343-A832-7FF5-0A5D-11A577582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1064" y="2578805"/>
            <a:ext cx="4536016" cy="1700391"/>
          </a:xfrm>
          <a:prstGeom prst="rect">
            <a:avLst/>
          </a:prstGeom>
        </p:spPr>
        <p:txBody>
          <a:bodyPr lIns="0" tIns="144000" anchor="ctr" anchorCtr="0"/>
          <a:lstStyle>
            <a:lvl1pPr marL="0" indent="0" algn="l">
              <a:buNone/>
              <a:defRPr sz="2400">
                <a:solidFill>
                  <a:srgbClr val="455560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DE0A9DBD-E195-D639-DA54-C11A6D63F8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999" y="3069222"/>
            <a:ext cx="720000" cy="719553"/>
          </a:xfrm>
          <a:prstGeom prst="rect">
            <a:avLst/>
          </a:prstGeom>
        </p:spPr>
        <p:txBody>
          <a:bodyPr anchor="ctr" anchorCtr="0"/>
          <a:lstStyle>
            <a:lvl1pPr>
              <a:defRPr sz="1200"/>
            </a:lvl1pPr>
          </a:lstStyle>
          <a:p>
            <a:r>
              <a:rPr lang="fr-FR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413009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>
            <a:extLst>
              <a:ext uri="{FF2B5EF4-FFF2-40B4-BE49-F238E27FC236}">
                <a16:creationId xmlns:a16="http://schemas.microsoft.com/office/drawing/2014/main" id="{7E488FF3-B231-1CD1-9638-3D71996F4DA6}"/>
              </a:ext>
            </a:extLst>
          </p:cNvPr>
          <p:cNvPicPr>
            <a:picLocks noChangeAspect="1"/>
          </p:cNvPicPr>
          <p:nvPr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987842" y="1283027"/>
            <a:ext cx="4216316" cy="4291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575CA5-1AE2-743D-D82D-4672B5CCE5C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F2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8BA570A-1E5E-05F9-A671-251C33CC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9" y="2257779"/>
            <a:ext cx="4536016" cy="2342443"/>
          </a:xfrm>
          <a:prstGeom prst="rect">
            <a:avLst/>
          </a:prstGeom>
        </p:spPr>
        <p:txBody>
          <a:bodyPr lIns="0" bIns="90000" anchor="ctr" anchorCtr="0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25747D6-842D-D994-B1E9-95FA24252C86}"/>
              </a:ext>
            </a:extLst>
          </p:cNvPr>
          <p:cNvSpPr/>
          <p:nvPr/>
        </p:nvSpPr>
        <p:spPr>
          <a:xfrm>
            <a:off x="5598160" y="2931160"/>
            <a:ext cx="995680" cy="9956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4BF390DB-58C5-4899-A942-7A16F7F43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1064" y="2578805"/>
            <a:ext cx="4536016" cy="1700391"/>
          </a:xfrm>
          <a:prstGeom prst="rect">
            <a:avLst/>
          </a:prstGeom>
        </p:spPr>
        <p:txBody>
          <a:bodyPr lIns="0" tIns="144000" anchor="ctr" anchorCtr="0"/>
          <a:lstStyle>
            <a:lvl1pPr marL="0" indent="0" algn="l">
              <a:buNone/>
              <a:defRPr sz="2400">
                <a:solidFill>
                  <a:srgbClr val="455560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A53D7643-1E30-7AF0-9820-BFBCE6B488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999" y="3069222"/>
            <a:ext cx="720000" cy="719553"/>
          </a:xfrm>
          <a:prstGeom prst="rect">
            <a:avLst/>
          </a:prstGeom>
        </p:spPr>
        <p:txBody>
          <a:bodyPr anchor="ctr" anchorCtr="0"/>
          <a:lstStyle>
            <a:lvl1pPr>
              <a:defRPr sz="1200"/>
            </a:lvl1pPr>
          </a:lstStyle>
          <a:p>
            <a:r>
              <a:rPr lang="fr-FR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1996759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B61EB-D073-EAAC-A5BF-0F27A3F0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7" y="366185"/>
            <a:ext cx="10562167" cy="132503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32D803-D0D1-C2A5-9667-AFADEBAA4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826685"/>
            <a:ext cx="5179484" cy="43391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36905A-B402-BBD6-7DB8-39428ECE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7844EC-F268-8BEB-36C7-DE484703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3BC-6D54-4513-AF63-548A07542A46}" type="slidenum">
              <a:rPr lang="fr-CA" smtClean="0"/>
              <a:t>‹N°›</a:t>
            </a:fld>
            <a:endParaRPr lang="fr-CA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ABD4840-9DC4-2798-6466-3AAA91C838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918" y="1821689"/>
            <a:ext cx="5179484" cy="43391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C590224-3775-C60D-D90F-D9ED45CBDE56}"/>
              </a:ext>
            </a:extLst>
          </p:cNvPr>
          <p:cNvSpPr/>
          <p:nvPr/>
        </p:nvSpPr>
        <p:spPr>
          <a:xfrm>
            <a:off x="814916" y="1709885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4613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B61EB-D073-EAAC-A5BF-0F27A3F0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6" y="366185"/>
            <a:ext cx="10562168" cy="132503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32D803-D0D1-C2A5-9667-AFADEBAA4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1534" y="1803020"/>
            <a:ext cx="3365551" cy="4360715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36905A-B402-BBD6-7DB8-39428ECE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7844EC-F268-8BEB-36C7-DE484703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3BC-6D54-4513-AF63-548A07542A46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C34068B-289B-3D00-A1EF-8296B3E37A5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8415" y="1803020"/>
            <a:ext cx="3365551" cy="4360715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9810C2B-C0A3-BF18-F155-687BDB4A087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038" y="1803020"/>
            <a:ext cx="3358145" cy="4360715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D33E055-1811-56FA-F637-537791005451}"/>
              </a:ext>
            </a:extLst>
          </p:cNvPr>
          <p:cNvSpPr/>
          <p:nvPr/>
        </p:nvSpPr>
        <p:spPr>
          <a:xfrm>
            <a:off x="814916" y="1709885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88865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73">
          <p15:clr>
            <a:srgbClr val="FBAE40"/>
          </p15:clr>
        </p15:guide>
        <p15:guide id="2" pos="37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2C993E-A218-0E4F-1FCE-7509D928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CAEB9C-D61C-AEC2-A2F6-DF5A40AC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3BC-6D54-4513-AF63-548A07542A46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378A89C-0213-0DFB-4240-9D716B401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1999" cy="616585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17D5673-F0BD-4F36-1365-AF6CA6C54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6356351"/>
            <a:ext cx="6756861" cy="366183"/>
          </a:xfrm>
        </p:spPr>
        <p:txBody>
          <a:bodyPr numCol="1" anchor="ctr" anchorCtr="0">
            <a:normAutofit/>
          </a:bodyPr>
          <a:lstStyle>
            <a:lvl1pPr>
              <a:defRPr sz="1333" b="1">
                <a:solidFill>
                  <a:srgbClr val="B71311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52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92BC4A-AA20-F24D-1B72-B5BF71AE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31D923-78C0-4B82-58E0-B77921C3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3BC-6D54-4513-AF63-548A07542A46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2FCB69A-8A6B-2636-AB22-5CD45C7A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8" y="457200"/>
            <a:ext cx="39581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530BCE15-8FE7-851C-E5AF-CA0468916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918" y="2389306"/>
            <a:ext cx="3958167" cy="3796703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6C7CB51-E0A5-4CAB-C79D-1C250232111F}"/>
              </a:ext>
            </a:extLst>
          </p:cNvPr>
          <p:cNvSpPr/>
          <p:nvPr/>
        </p:nvSpPr>
        <p:spPr>
          <a:xfrm>
            <a:off x="814918" y="2176786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13A74C-16F8-5EBD-236A-E7D8E6AA83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8521" y="1028701"/>
            <a:ext cx="6198563" cy="51573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251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AEBCA5-1728-D569-6A57-A26D8E0A9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8" y="1028701"/>
            <a:ext cx="6200869" cy="512992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80BCA1-9C63-CDE6-84A9-C32B9FBE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545F6-1FF5-8BF3-4E3E-D6E36F5C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3BC-6D54-4513-AF63-548A07542A46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1743F95-F697-A6D8-0A53-7EACA392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8" y="457200"/>
            <a:ext cx="39581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098BD25-6B56-1DE5-5D14-B6FC351399CE}"/>
              </a:ext>
            </a:extLst>
          </p:cNvPr>
          <p:cNvSpPr/>
          <p:nvPr/>
        </p:nvSpPr>
        <p:spPr>
          <a:xfrm>
            <a:off x="807414" y="2176786"/>
            <a:ext cx="673813" cy="931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497CEE1B-6C3F-B9D4-C645-0DBDBB0EA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918" y="2389306"/>
            <a:ext cx="3958167" cy="377654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53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6581256" cy="1470025"/>
          </a:xfrm>
        </p:spPr>
        <p:txBody>
          <a:bodyPr/>
          <a:lstStyle>
            <a:lvl1pPr algn="l">
              <a:defRPr b="1" i="0">
                <a:solidFill>
                  <a:srgbClr val="FFFFFF"/>
                </a:solidFill>
                <a:latin typeface="Trade Gothic LT Std" panose="00000500000000000000" pitchFamily="50" charset="0"/>
              </a:defRPr>
            </a:lvl1pPr>
          </a:lstStyle>
          <a:p>
            <a:r>
              <a:rPr lang="fr-CA"/>
              <a:t>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86201"/>
            <a:ext cx="6581256" cy="1511775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Sous-titre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930900"/>
            <a:ext cx="3071284" cy="4741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609585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Présenté par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90041"/>
            <a:ext cx="9619871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CA"/>
              <a:t>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l">
              <a:buFontTx/>
              <a:buNone/>
              <a:defRPr/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fr-CA"/>
              <a:t>Texte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2">
            <a:extLst>
              <a:ext uri="{FF2B5EF4-FFF2-40B4-BE49-F238E27FC236}">
                <a16:creationId xmlns:a16="http://schemas.microsoft.com/office/drawing/2014/main" id="{4446215C-177B-CFAA-5403-05436CB7D7A5}"/>
              </a:ext>
            </a:extLst>
          </p:cNvPr>
          <p:cNvPicPr>
            <a:picLocks noChangeAspect="1"/>
          </p:cNvPicPr>
          <p:nvPr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665495" y="4284952"/>
            <a:ext cx="2527708" cy="257304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1C6DCB-E17A-39C3-7A7F-B6959E335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919" y="1826684"/>
            <a:ext cx="10562165" cy="4349749"/>
          </a:xfrm>
          <a:prstGeom prst="rect">
            <a:avLst/>
          </a:prstGeom>
        </p:spPr>
        <p:txBody>
          <a:bodyPr vert="horz" lIns="0" tIns="9000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1ABDC6-C946-51B9-512C-30B24902C6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917" y="6288235"/>
            <a:ext cx="1572768" cy="469647"/>
          </a:xfrm>
          <a:prstGeom prst="rect">
            <a:avLst/>
          </a:prstGeom>
        </p:spPr>
      </p:pic>
      <p:sp>
        <p:nvSpPr>
          <p:cNvPr id="10" name="Espace réservé du titre 9">
            <a:extLst>
              <a:ext uri="{FF2B5EF4-FFF2-40B4-BE49-F238E27FC236}">
                <a16:creationId xmlns:a16="http://schemas.microsoft.com/office/drawing/2014/main" id="{0D904A6A-359A-445F-0C94-568555CA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9" y="366185"/>
            <a:ext cx="10562165" cy="132503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F8713EF-985F-B5B6-6480-12487A1C2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fr-CA"/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CCF7B51E-8926-8C7D-BDC2-7E0822BAE5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34669" y="6442261"/>
            <a:ext cx="1129057" cy="194945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761BF11-B727-4A31-3730-E1168D03C6DF}"/>
              </a:ext>
            </a:extLst>
          </p:cNvPr>
          <p:cNvSpPr/>
          <p:nvPr/>
        </p:nvSpPr>
        <p:spPr>
          <a:xfrm>
            <a:off x="11054387" y="6352069"/>
            <a:ext cx="330200" cy="609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45337B-74B4-24DE-40CF-92E7C6F8E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1387" y="6356351"/>
            <a:ext cx="2743200" cy="366183"/>
          </a:xfrm>
          <a:prstGeom prst="rect">
            <a:avLst/>
          </a:prstGeom>
        </p:spPr>
        <p:txBody>
          <a:bodyPr vert="horz" lIns="91440" tIns="45720" rIns="46800" bIns="45720" rtlCol="0" anchor="ctr"/>
          <a:lstStyle>
            <a:lvl1pPr algn="r">
              <a:defRPr sz="1067" b="1" i="0" baseline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BEC9D3BC-6D54-4513-AF63-548A07542A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78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rgbClr val="BF2E1A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Tx/>
        <a:buNone/>
        <a:defRPr sz="2400" b="1" i="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479988" indent="-294210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SzPct val="75000"/>
        <a:buFont typeface="Système normal"/>
        <a:buChar char="⦿"/>
        <a:tabLst/>
        <a:defRPr sz="1867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719982" indent="-196846" algn="l" defTabSz="1219170" rtl="0" eaLnBrk="1" latinLnBrk="0" hangingPunct="1">
        <a:lnSpc>
          <a:spcPct val="90000"/>
        </a:lnSpc>
        <a:spcBef>
          <a:spcPts val="667"/>
        </a:spcBef>
        <a:buClr>
          <a:srgbClr val="455560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079973" indent="-196846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439964" indent="-196795" algn="l" defTabSz="1219170" rtl="0" eaLnBrk="1" latinLnBrk="0" hangingPunct="1">
        <a:lnSpc>
          <a:spcPct val="90000"/>
        </a:lnSpc>
        <a:spcBef>
          <a:spcPts val="667"/>
        </a:spcBef>
        <a:buClr>
          <a:srgbClr val="455560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4" pos="5375">
          <p15:clr>
            <a:srgbClr val="F26B43"/>
          </p15:clr>
        </p15:guide>
        <p15:guide id="5" orient="horz" pos="169">
          <p15:clr>
            <a:srgbClr val="F26B43"/>
          </p15:clr>
        </p15:guide>
        <p15:guide id="6" orient="horz" pos="29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2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2">
            <a:extLst>
              <a:ext uri="{FF2B5EF4-FFF2-40B4-BE49-F238E27FC236}">
                <a16:creationId xmlns:a16="http://schemas.microsoft.com/office/drawing/2014/main" id="{48283DD1-D4DC-CC35-6E8F-32553596D0F1}"/>
              </a:ext>
            </a:extLst>
          </p:cNvPr>
          <p:cNvPicPr>
            <a:picLocks noChangeAspect="1"/>
          </p:cNvPicPr>
          <p:nvPr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65495" y="4284952"/>
            <a:ext cx="2527708" cy="25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i="0" kern="1200" baseline="0">
          <a:solidFill>
            <a:srgbClr val="B7131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Tx/>
        <a:buNone/>
        <a:defRPr sz="2933" b="1" i="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2">
            <a:extLst>
              <a:ext uri="{FF2B5EF4-FFF2-40B4-BE49-F238E27FC236}">
                <a16:creationId xmlns:a16="http://schemas.microsoft.com/office/drawing/2014/main" id="{48283DD1-D4DC-CC35-6E8F-32553596D0F1}"/>
              </a:ext>
            </a:extLst>
          </p:cNvPr>
          <p:cNvPicPr>
            <a:picLocks noChangeAspect="1"/>
          </p:cNvPicPr>
          <p:nvPr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65495" y="4284952"/>
            <a:ext cx="2527708" cy="25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5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i="0" kern="1200" baseline="0">
          <a:solidFill>
            <a:srgbClr val="B7131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Tx/>
        <a:buNone/>
        <a:defRPr sz="2933" b="1" i="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49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i="0" kern="1200" baseline="0">
          <a:solidFill>
            <a:srgbClr val="B7131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Tx/>
        <a:buNone/>
        <a:defRPr sz="2933" b="1" i="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BF2E1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cations@otimroepmq.ca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ssuu.com/tryissuu?utm_source=google&amp;utm_medium=cpc&amp;utm_campaign=nam_g_dg_search_brand_en_032023&amp;utm_term=issuu&amp;utm_content=Issuu&amp;device=c&amp;placement=&amp;network=g&amp;creative=649648131763&amp;adgroupid=146083473786&amp;gad=1&amp;gclid=CjwKCAjw-IWkBhBTEiwA2exyOyHq6NTsb7lBHizpERbQBbKZfkLPt3dTU7E5juWSFfxkAljJwKo3JRoCuX4QAvD_BwE#magazines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19858B8-8158-47D7-A0FF-7B879549C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6" y="739299"/>
            <a:ext cx="6774603" cy="2478791"/>
          </a:xfrm>
        </p:spPr>
        <p:txBody>
          <a:bodyPr>
            <a:normAutofit/>
          </a:bodyPr>
          <a:lstStyle/>
          <a:p>
            <a:r>
              <a:rPr lang="fr-CA" sz="4800" dirty="0"/>
              <a:t>PARTENARIATS</a:t>
            </a:r>
            <a:endParaRPr lang="fr-CA" sz="4400" dirty="0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2985A879-70D5-1ED4-229B-2C6547779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/>
              <a:t>ÉchoX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738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3DC08-DD3A-4D49-9372-7C7B30E62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Collaborons ensemble!</a:t>
            </a:r>
            <a:endParaRPr lang="fr-CA" i="1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5C8863C-61D1-4FA4-9AD0-F5777EF35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1800" dirty="0">
                <a:latin typeface="Arial Nova Light"/>
              </a:rPr>
              <a:t>Il nous fera plaisir d’évaluer les possibilités de développer un partenariat qui corresponde tant à vos besoins d’affaires qu’à la mission poursuivie par l’Ordre.</a:t>
            </a:r>
          </a:p>
          <a:p>
            <a:br>
              <a:rPr lang="fr-CA" sz="1800" dirty="0"/>
            </a:br>
            <a:r>
              <a:rPr lang="fr-CA" sz="1800" dirty="0">
                <a:latin typeface="Arial Nova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communications@otimroepmq.ca</a:t>
            </a:r>
            <a:r>
              <a:rPr lang="fr-CA" sz="1800" dirty="0">
                <a:latin typeface="Arial Nova Light"/>
              </a:rPr>
              <a:t> 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87717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5AC4ABF-12C6-4765-A714-25128A1721F6}"/>
              </a:ext>
            </a:extLst>
          </p:cNvPr>
          <p:cNvCxnSpPr>
            <a:cxnSpLocks/>
          </p:cNvCxnSpPr>
          <p:nvPr/>
        </p:nvCxnSpPr>
        <p:spPr>
          <a:xfrm>
            <a:off x="10094976" y="637564"/>
            <a:ext cx="176784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3503F975-468B-4B04-B3BB-B6B70C7F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L’OTIMROEPMQ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F278948-95CA-410C-A4F1-379FEA77BB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endParaRPr lang="fr-CA" sz="2400" b="1" dirty="0">
              <a:solidFill>
                <a:schemeClr val="accent1"/>
              </a:solidFill>
            </a:endParaRPr>
          </a:p>
          <a:p>
            <a:pPr algn="l"/>
            <a:r>
              <a:rPr lang="fr-CA" sz="2400" b="1" dirty="0">
                <a:solidFill>
                  <a:schemeClr val="accent1"/>
                </a:solidFill>
              </a:rPr>
              <a:t>Mission</a:t>
            </a:r>
            <a:r>
              <a:rPr lang="fr-CA" sz="1800" b="1" dirty="0"/>
              <a:t> </a:t>
            </a:r>
          </a:p>
          <a:p>
            <a:pPr algn="l"/>
            <a:r>
              <a:rPr lang="fr-CA" sz="2000" dirty="0"/>
              <a:t>Assurer la protection du public dans les domaines de l’imagerie médicale, de la radio-oncologie et de l’électrophysiologie médicale.</a:t>
            </a:r>
          </a:p>
          <a:p>
            <a:pPr algn="l"/>
            <a:endParaRPr lang="fr-CA" sz="1800" dirty="0"/>
          </a:p>
          <a:p>
            <a:pPr algn="l"/>
            <a:r>
              <a:rPr lang="fr-CA" sz="2400" b="1" dirty="0">
                <a:solidFill>
                  <a:schemeClr val="accent1"/>
                </a:solidFill>
              </a:rPr>
              <a:t>Vision</a:t>
            </a:r>
            <a:r>
              <a:rPr lang="fr-CA" sz="1800" b="1" dirty="0"/>
              <a:t> </a:t>
            </a:r>
          </a:p>
          <a:p>
            <a:pPr algn="l"/>
            <a:r>
              <a:rPr lang="fr-CA" sz="2000" dirty="0"/>
              <a:t>Être un partenaire significatif afin que nos membres se distinguent par leur expertise comme professionnels de la santé.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9BC69F-1687-4CBF-A9EC-4B216ACE7891}"/>
              </a:ext>
            </a:extLst>
          </p:cNvPr>
          <p:cNvSpPr txBox="1"/>
          <p:nvPr/>
        </p:nvSpPr>
        <p:spPr>
          <a:xfrm>
            <a:off x="8813603" y="1084720"/>
            <a:ext cx="3107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fr-CA" sz="1600" dirty="0">
                <a:solidFill>
                  <a:schemeClr val="tx1"/>
                </a:solidFill>
              </a:rPr>
              <a:t>L’Ordre est la porte d’entrée pour communiquer avec l’ensemble des technologues du Québec.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562638-DDDF-4242-BD01-AF618BC5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95" y="509608"/>
            <a:ext cx="255912" cy="2559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212D1E-EB43-4E4B-A17F-E5A20AA276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079" y="509608"/>
            <a:ext cx="255912" cy="2559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9BB60A-222A-42CB-9087-4ADA167D5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03" y="509608"/>
            <a:ext cx="255912" cy="2559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1ADD38-74A1-4E8E-9CE4-3EA9381C6E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11" y="509608"/>
            <a:ext cx="255912" cy="2559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11FEDE-276B-40C6-B754-063BDB9858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87" y="509608"/>
            <a:ext cx="255912" cy="255912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3619B8B-FEA0-45ED-99DF-8046663F38DC}"/>
              </a:ext>
            </a:extLst>
          </p:cNvPr>
          <p:cNvCxnSpPr>
            <a:cxnSpLocks/>
          </p:cNvCxnSpPr>
          <p:nvPr/>
        </p:nvCxnSpPr>
        <p:spPr>
          <a:xfrm>
            <a:off x="8800166" y="1003632"/>
            <a:ext cx="0" cy="109426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D8C85-50D5-47F7-AEF0-78B437B0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Portrait des technologues au Québec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A65E29-9DA7-4E3B-9725-73EC76670B49}"/>
              </a:ext>
            </a:extLst>
          </p:cNvPr>
          <p:cNvSpPr txBox="1"/>
          <p:nvPr/>
        </p:nvSpPr>
        <p:spPr>
          <a:xfrm>
            <a:off x="8935055" y="2791188"/>
            <a:ext cx="31740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latin typeface="Arial Nova Light" panose="020B0304020202020204" pitchFamily="34" charset="0"/>
              </a:rPr>
              <a:t>Radiographie</a:t>
            </a:r>
          </a:p>
          <a:p>
            <a:r>
              <a:rPr lang="fr-CA" sz="1600" dirty="0">
                <a:latin typeface="Arial Nova Light" panose="020B0304020202020204" pitchFamily="34" charset="0"/>
              </a:rPr>
              <a:t>Mammographie</a:t>
            </a:r>
          </a:p>
          <a:p>
            <a:r>
              <a:rPr lang="fr-CA" sz="1600" dirty="0">
                <a:latin typeface="Arial Nova Light" panose="020B0304020202020204" pitchFamily="34" charset="0"/>
              </a:rPr>
              <a:t>Résonance magnétique</a:t>
            </a:r>
          </a:p>
          <a:p>
            <a:r>
              <a:rPr lang="fr-CA" sz="1600" dirty="0">
                <a:latin typeface="Arial Nova Light" panose="020B0304020202020204" pitchFamily="34" charset="0"/>
              </a:rPr>
              <a:t>Échographie</a:t>
            </a:r>
          </a:p>
          <a:p>
            <a:r>
              <a:rPr lang="fr-CA" sz="1600" dirty="0">
                <a:latin typeface="Arial Nova Light" panose="020B0304020202020204" pitchFamily="34" charset="0"/>
              </a:rPr>
              <a:t>Traitement en radio-oncologie</a:t>
            </a:r>
          </a:p>
          <a:p>
            <a:r>
              <a:rPr lang="fr-CA" sz="1600" dirty="0">
                <a:latin typeface="Arial Nova Light" panose="020B0304020202020204" pitchFamily="34" charset="0"/>
              </a:rPr>
              <a:t>Tomographie par émission de positons</a:t>
            </a:r>
          </a:p>
          <a:p>
            <a:r>
              <a:rPr lang="fr-CA" sz="1600" dirty="0">
                <a:latin typeface="Arial Nova Light" panose="020B0304020202020204" pitchFamily="34" charset="0"/>
              </a:rPr>
              <a:t>Électrocardiogramme à l’effort</a:t>
            </a:r>
          </a:p>
          <a:p>
            <a:r>
              <a:rPr lang="fr-CA" sz="1600" dirty="0">
                <a:latin typeface="Arial Nova Light" panose="020B0304020202020204" pitchFamily="34" charset="0"/>
              </a:rPr>
              <a:t>Etc.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AB32762-CF59-4961-A572-10BC3E2A7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2479"/>
              </p:ext>
            </p:extLst>
          </p:nvPr>
        </p:nvGraphicFramePr>
        <p:xfrm>
          <a:off x="2272202" y="1188464"/>
          <a:ext cx="7760798" cy="581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CE7E676E-FD44-40ED-AB27-605C2BEA1603}"/>
              </a:ext>
            </a:extLst>
          </p:cNvPr>
          <p:cNvSpPr txBox="1"/>
          <p:nvPr/>
        </p:nvSpPr>
        <p:spPr>
          <a:xfrm>
            <a:off x="8624047" y="3209365"/>
            <a:ext cx="1721224" cy="9609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CC36CF9-BCB4-4E1E-9D7A-557925A384C0}"/>
              </a:ext>
            </a:extLst>
          </p:cNvPr>
          <p:cNvSpPr txBox="1"/>
          <p:nvPr/>
        </p:nvSpPr>
        <p:spPr>
          <a:xfrm>
            <a:off x="4433552" y="2541750"/>
            <a:ext cx="3211218" cy="12097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CA" sz="6600" b="1" dirty="0">
                <a:solidFill>
                  <a:schemeClr val="accent1"/>
                </a:solidFill>
                <a:latin typeface="Trade Gothic LT Std" panose="00000500000000000000" pitchFamily="50" charset="0"/>
              </a:rPr>
              <a:t>+6700</a:t>
            </a:r>
            <a:endParaRPr lang="fr-CA" sz="3200" b="1" dirty="0">
              <a:solidFill>
                <a:schemeClr val="accent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0E7F4E1-4C4A-43CB-8127-99CF413A76CB}"/>
              </a:ext>
            </a:extLst>
          </p:cNvPr>
          <p:cNvSpPr txBox="1"/>
          <p:nvPr/>
        </p:nvSpPr>
        <p:spPr>
          <a:xfrm>
            <a:off x="4623791" y="3268316"/>
            <a:ext cx="3093022" cy="9891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CA" sz="3600" b="1" dirty="0">
                <a:solidFill>
                  <a:schemeClr val="accent1"/>
                </a:solidFill>
                <a:latin typeface="Trade Gothic LT Std" panose="00000500000000000000" pitchFamily="50" charset="0"/>
              </a:rPr>
              <a:t>technologues</a:t>
            </a:r>
            <a:endParaRPr lang="fr-CA" sz="1100" b="1" dirty="0">
              <a:solidFill>
                <a:schemeClr val="accent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D59841-AACE-43D8-8F97-011CC255C8FC}"/>
              </a:ext>
            </a:extLst>
          </p:cNvPr>
          <p:cNvSpPr txBox="1"/>
          <p:nvPr/>
        </p:nvSpPr>
        <p:spPr>
          <a:xfrm>
            <a:off x="-291530" y="4693622"/>
            <a:ext cx="2536438" cy="16725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r>
              <a:rPr lang="fr-CA" sz="1600" b="1" dirty="0">
                <a:latin typeface="Arial Nova Light" panose="020B0304020202020204" pitchFamily="34" charset="0"/>
              </a:rPr>
              <a:t>77 % </a:t>
            </a:r>
          </a:p>
          <a:p>
            <a:pPr algn="r"/>
            <a:r>
              <a:rPr lang="fr-CA" sz="1600" b="1" dirty="0">
                <a:latin typeface="Arial Nova Light" panose="020B0304020202020204" pitchFamily="34" charset="0"/>
              </a:rPr>
              <a:t>Imagerie médicale</a:t>
            </a:r>
          </a:p>
          <a:p>
            <a:pPr algn="r"/>
            <a:r>
              <a:rPr lang="fr-CA" sz="1600" dirty="0">
                <a:latin typeface="Arial Nova Light" panose="020B0304020202020204" pitchFamily="34" charset="0"/>
              </a:rPr>
              <a:t>	Radiodiagnostic</a:t>
            </a:r>
          </a:p>
          <a:p>
            <a:pPr algn="r"/>
            <a:r>
              <a:rPr lang="fr-CA" sz="1600" dirty="0">
                <a:latin typeface="Arial Nova Light" panose="020B0304020202020204" pitchFamily="34" charset="0"/>
              </a:rPr>
              <a:t>	Médecine nucléaire</a:t>
            </a:r>
          </a:p>
          <a:p>
            <a:pPr algn="r"/>
            <a:r>
              <a:rPr lang="fr-CA" sz="1600" dirty="0">
                <a:latin typeface="Arial Nova Light" panose="020B0304020202020204" pitchFamily="34" charset="0"/>
              </a:rPr>
              <a:t>	Échographie médicale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872CE00-74C8-411F-AFFA-197925DB8DDC}"/>
              </a:ext>
            </a:extLst>
          </p:cNvPr>
          <p:cNvSpPr txBox="1"/>
          <p:nvPr/>
        </p:nvSpPr>
        <p:spPr>
          <a:xfrm>
            <a:off x="-1128456" y="1858041"/>
            <a:ext cx="3400657" cy="84990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r"/>
            <a:endParaRPr lang="fr-CA" sz="1600" dirty="0">
              <a:latin typeface="Arial Nova Light" panose="020B0304020202020204" pitchFamily="34" charset="0"/>
            </a:endParaRPr>
          </a:p>
          <a:p>
            <a:pPr algn="r"/>
            <a:r>
              <a:rPr lang="fr-CA" sz="1600" b="1" dirty="0">
                <a:latin typeface="Arial Nova Light" panose="020B0304020202020204" pitchFamily="34" charset="0"/>
              </a:rPr>
              <a:t>12 % </a:t>
            </a:r>
          </a:p>
          <a:p>
            <a:pPr algn="r"/>
            <a:r>
              <a:rPr lang="fr-CA" sz="1600" b="1" dirty="0">
                <a:latin typeface="Arial Nova Light" panose="020B0304020202020204" pitchFamily="34" charset="0"/>
              </a:rPr>
              <a:t>Électrophysiologie </a:t>
            </a:r>
          </a:p>
          <a:p>
            <a:pPr algn="r"/>
            <a:r>
              <a:rPr lang="fr-CA" sz="1600" b="1" dirty="0">
                <a:latin typeface="Arial Nova Light" panose="020B0304020202020204" pitchFamily="34" charset="0"/>
              </a:rPr>
              <a:t>médicale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725159-B707-48AE-9432-B6F0662B27AE}"/>
              </a:ext>
            </a:extLst>
          </p:cNvPr>
          <p:cNvSpPr txBox="1"/>
          <p:nvPr/>
        </p:nvSpPr>
        <p:spPr>
          <a:xfrm>
            <a:off x="-992307" y="3332208"/>
            <a:ext cx="3340452" cy="8385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fr-CA" sz="1600" b="1" dirty="0">
              <a:latin typeface="Arial Nova Light" panose="020B0304020202020204" pitchFamily="34" charset="0"/>
            </a:endParaRPr>
          </a:p>
          <a:p>
            <a:pPr algn="r"/>
            <a:r>
              <a:rPr lang="fr-CA" sz="1600" b="1" dirty="0">
                <a:latin typeface="Arial Nova Light" panose="020B0304020202020204" pitchFamily="34" charset="0"/>
              </a:rPr>
              <a:t>11 % </a:t>
            </a:r>
          </a:p>
          <a:p>
            <a:pPr algn="r"/>
            <a:r>
              <a:rPr lang="fr-CA" sz="1600" b="1" dirty="0">
                <a:latin typeface="Arial Nova Light" panose="020B0304020202020204" pitchFamily="34" charset="0"/>
              </a:rPr>
              <a:t>Radio-oncologie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C8DC1CB-4D35-4E6E-9DB3-6F7BC2E8AFF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-1428430" y="2282994"/>
            <a:ext cx="299974" cy="238162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151499C-0343-49EA-8A13-FDC96CBE99F5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348145" y="3751489"/>
            <a:ext cx="1017355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05C79C5-7607-4455-BD32-C7F021EE613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244908" y="5529877"/>
            <a:ext cx="1494221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7A95444C-224F-4DB6-A61D-A4978DDD67A8}"/>
              </a:ext>
            </a:extLst>
          </p:cNvPr>
          <p:cNvSpPr txBox="1"/>
          <p:nvPr/>
        </p:nvSpPr>
        <p:spPr>
          <a:xfrm>
            <a:off x="4808296" y="4540800"/>
            <a:ext cx="2688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600" b="1" i="0" dirty="0">
                <a:effectLst/>
                <a:latin typeface="Arial Nova Light" panose="020B0304020202020204" pitchFamily="34" charset="0"/>
              </a:rPr>
              <a:t>20 à 65 ans </a:t>
            </a:r>
          </a:p>
          <a:p>
            <a:pPr algn="ctr"/>
            <a:r>
              <a:rPr lang="fr-CA" sz="1600" i="0" dirty="0">
                <a:solidFill>
                  <a:schemeClr val="tx2"/>
                </a:solidFill>
                <a:effectLst/>
                <a:latin typeface="Arial Nova Light" panose="020B0304020202020204" pitchFamily="34" charset="0"/>
              </a:rPr>
              <a:t>dont environ 65 %</a:t>
            </a:r>
            <a:br>
              <a:rPr lang="fr-CA" sz="1600" i="0" dirty="0">
                <a:solidFill>
                  <a:schemeClr val="tx2"/>
                </a:solidFill>
                <a:effectLst/>
                <a:latin typeface="Arial Nova Light" panose="020B0304020202020204" pitchFamily="34" charset="0"/>
              </a:rPr>
            </a:br>
            <a:r>
              <a:rPr lang="fr-CA" sz="1600" i="0" dirty="0">
                <a:solidFill>
                  <a:schemeClr val="tx2"/>
                </a:solidFill>
                <a:effectLst/>
                <a:latin typeface="Arial Nova Light" panose="020B0304020202020204" pitchFamily="34" charset="0"/>
              </a:rPr>
              <a:t>ont entre 35 et 55 ans</a:t>
            </a:r>
            <a:endParaRPr lang="fr-CA" sz="1600" b="1" i="0" dirty="0">
              <a:solidFill>
                <a:schemeClr val="tx2"/>
              </a:solidFill>
              <a:effectLst/>
              <a:latin typeface="Arial Nova Light" panose="020B03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6A4CC32-E330-4710-8075-6B0A269970EB}"/>
              </a:ext>
            </a:extLst>
          </p:cNvPr>
          <p:cNvSpPr txBox="1"/>
          <p:nvPr/>
        </p:nvSpPr>
        <p:spPr>
          <a:xfrm>
            <a:off x="6472211" y="4452252"/>
            <a:ext cx="685800" cy="3476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CA" sz="1100" b="1">
                <a:solidFill>
                  <a:schemeClr val="bg1"/>
                </a:solidFill>
                <a:latin typeface="Arial Nova Light" panose="020B0304020202020204" pitchFamily="34" charset="0"/>
              </a:rPr>
              <a:t>13 %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3B7AB70-6D96-411F-82FD-CFE6141BFBDE}"/>
              </a:ext>
            </a:extLst>
          </p:cNvPr>
          <p:cNvSpPr txBox="1"/>
          <p:nvPr/>
        </p:nvSpPr>
        <p:spPr>
          <a:xfrm>
            <a:off x="7269979" y="4505060"/>
            <a:ext cx="685800" cy="3476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CA" sz="1100" b="1">
                <a:solidFill>
                  <a:schemeClr val="bg1"/>
                </a:solidFill>
                <a:latin typeface="Arial Nova Light" panose="020B0304020202020204" pitchFamily="34" charset="0"/>
              </a:rPr>
              <a:t>11 %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84534A3-7DBF-4D33-A6FC-F0A9CEE871D2}"/>
              </a:ext>
            </a:extLst>
          </p:cNvPr>
          <p:cNvSpPr txBox="1"/>
          <p:nvPr/>
        </p:nvSpPr>
        <p:spPr>
          <a:xfrm>
            <a:off x="8935056" y="1990606"/>
            <a:ext cx="3174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b="1" dirty="0">
                <a:latin typeface="Arial Nova Light" panose="020B0304020202020204" pitchFamily="34" charset="0"/>
              </a:rPr>
              <a:t>Exemples d’activités réservées</a:t>
            </a:r>
            <a:br>
              <a:rPr lang="fr-CA" sz="1600" b="1" dirty="0">
                <a:latin typeface="Arial Nova Light" panose="020B0304020202020204" pitchFamily="34" charset="0"/>
              </a:rPr>
            </a:br>
            <a:r>
              <a:rPr lang="fr-CA" sz="1600" b="1" dirty="0">
                <a:latin typeface="Arial Nova Light" panose="020B0304020202020204" pitchFamily="34" charset="0"/>
              </a:rPr>
              <a:t>à ces professionnels : </a:t>
            </a: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718F2124-3224-4EF8-87CA-44378EAFEF6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272201" y="2282994"/>
            <a:ext cx="1829899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1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B9D6A-DA7E-4B8A-994F-A21006D282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kumimoji="0" lang="fr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Revue </a:t>
            </a:r>
            <a:r>
              <a:rPr kumimoji="0" lang="fr-CA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ÉchoX</a:t>
            </a:r>
            <a:endParaRPr lang="fr-CA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FD70B9A-B8DD-DB9C-E70B-10FBB5815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 l="39278" r="20273" b="11667"/>
          <a:stretch>
            <a:fillRect/>
          </a:stretch>
        </p:blipFill>
        <p:spPr>
          <a:xfrm>
            <a:off x="114301" y="1"/>
            <a:ext cx="12077700" cy="6857999"/>
          </a:xfrm>
          <a:prstGeom prst="rect">
            <a:avLst/>
          </a:prstGeom>
          <a:noFill/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F46878-8836-4068-BB59-F0D344D1A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1" y="2257779"/>
            <a:ext cx="3771899" cy="4709160"/>
          </a:xfrm>
        </p:spPr>
        <p:txBody>
          <a:bodyPr vert="horz" lIns="91440" tIns="45720" rIns="91440" bIns="45720" rtlCol="0">
            <a:noAutofit/>
          </a:bodyPr>
          <a:lstStyle/>
          <a:p>
            <a:endParaRPr lang="fr-CA" sz="2000" dirty="0"/>
          </a:p>
          <a:p>
            <a:r>
              <a:rPr lang="fr-CA" sz="2000" dirty="0">
                <a:solidFill>
                  <a:schemeClr val="tx1"/>
                </a:solidFill>
              </a:rPr>
              <a:t>Revue scientifique numérique, envoyé par infolettre à l’ensemble des membres, des étudiants de 3e année, des associations professionnelles liées au domaine, etc. </a:t>
            </a:r>
          </a:p>
          <a:p>
            <a:r>
              <a:rPr lang="fr-CA" sz="2000" dirty="0">
                <a:solidFill>
                  <a:schemeClr val="tx1"/>
                </a:solidFill>
              </a:rPr>
              <a:t>Elle est également disponible sur le site de l’Ordre et annoncée par l’entremise de l’</a:t>
            </a:r>
            <a:r>
              <a:rPr lang="fr-CA" sz="2000" dirty="0" err="1">
                <a:solidFill>
                  <a:schemeClr val="tx1"/>
                </a:solidFill>
              </a:rPr>
              <a:t>Itech</a:t>
            </a:r>
            <a:r>
              <a:rPr lang="fr-CA" sz="2000" dirty="0">
                <a:solidFill>
                  <a:schemeClr val="tx1"/>
                </a:solidFill>
              </a:rPr>
              <a:t>, notre infolettre mensuelle.</a:t>
            </a:r>
          </a:p>
          <a:p>
            <a:endParaRPr lang="fr-CA" sz="2000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1357BA-5C2F-4BE0-0E7A-125DCA651F59}"/>
              </a:ext>
            </a:extLst>
          </p:cNvPr>
          <p:cNvSpPr txBox="1"/>
          <p:nvPr/>
        </p:nvSpPr>
        <p:spPr>
          <a:xfrm>
            <a:off x="7998714" y="1002777"/>
            <a:ext cx="3632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b="1" dirty="0">
                <a:solidFill>
                  <a:schemeClr val="accent1"/>
                </a:solidFill>
                <a:latin typeface="Montserrat" pitchFamily="2" charset="0"/>
              </a:rPr>
              <a:t>2 parutions/année : mars et  septembre</a:t>
            </a:r>
          </a:p>
          <a:p>
            <a:r>
              <a:rPr lang="fr-CA" sz="1600" b="1" dirty="0">
                <a:solidFill>
                  <a:schemeClr val="accent1"/>
                </a:solidFill>
                <a:latin typeface="Montserrat" pitchFamily="2" charset="0"/>
              </a:rPr>
              <a:t>Tirage : 6700 envois numériques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582380F-722C-28FA-034A-7E4C323FFAF0}"/>
              </a:ext>
            </a:extLst>
          </p:cNvPr>
          <p:cNvCxnSpPr>
            <a:cxnSpLocks/>
          </p:cNvCxnSpPr>
          <p:nvPr/>
        </p:nvCxnSpPr>
        <p:spPr>
          <a:xfrm>
            <a:off x="7998714" y="947851"/>
            <a:ext cx="0" cy="109426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8FCE41-C6CC-415F-FAA3-FA2F9062FC82}"/>
              </a:ext>
            </a:extLst>
          </p:cNvPr>
          <p:cNvCxnSpPr>
            <a:cxnSpLocks/>
          </p:cNvCxnSpPr>
          <p:nvPr/>
        </p:nvCxnSpPr>
        <p:spPr>
          <a:xfrm>
            <a:off x="9594579" y="637015"/>
            <a:ext cx="176784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8C5FD47-7183-7D3A-E367-9D52BCEBC9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8" y="509059"/>
            <a:ext cx="255912" cy="2559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7654707-D45E-59FF-755D-CFD502F48D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82" y="509059"/>
            <a:ext cx="255912" cy="2559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2EC6649-6F35-C210-1D26-C01B787366F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06" y="509059"/>
            <a:ext cx="255912" cy="2559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258033-B6DF-CFCA-A5F1-B2FE293F31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14" y="509059"/>
            <a:ext cx="255912" cy="2559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6C4753F-51FF-DDB5-4CBF-D7794CCA4F0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90" y="509059"/>
            <a:ext cx="255912" cy="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E0D0FAE-83DF-4D66-B16C-8F352142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BF2E1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Issuu</a:t>
            </a:r>
            <a:r>
              <a:rPr lang="en-US" dirty="0">
                <a:hlinkClick r:id="rId2"/>
              </a:rPr>
              <a:t>  </a:t>
            </a:r>
            <a:endParaRPr lang="en-US" dirty="0"/>
          </a:p>
        </p:txBody>
      </p:sp>
      <p:pic>
        <p:nvPicPr>
          <p:cNvPr id="6" name="Image 5" descr="Une image contenant texte, capture d’écran, Site web, Publicité en ligne&#10;&#10;Description générée automatiquement">
            <a:extLst>
              <a:ext uri="{FF2B5EF4-FFF2-40B4-BE49-F238E27FC236}">
                <a16:creationId xmlns:a16="http://schemas.microsoft.com/office/drawing/2014/main" id="{8D08CEB7-FD5C-35BD-BDCB-6DCAE681F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/>
          <a:stretch>
            <a:fillRect/>
          </a:stretch>
        </p:blipFill>
        <p:spPr>
          <a:xfrm>
            <a:off x="609984" y="1865376"/>
            <a:ext cx="10972031" cy="3799016"/>
          </a:xfrm>
          <a:prstGeom prst="rect">
            <a:avLst/>
          </a:prstGeom>
          <a:noFill/>
        </p:spPr>
      </p:pic>
      <p:pic>
        <p:nvPicPr>
          <p:cNvPr id="2" name="Image 1" descr="Une image contenant texte, capture d’écran, Site web, Publicité en ligne&#10;&#10;Description générée automatiquement">
            <a:extLst>
              <a:ext uri="{FF2B5EF4-FFF2-40B4-BE49-F238E27FC236}">
                <a16:creationId xmlns:a16="http://schemas.microsoft.com/office/drawing/2014/main" id="{5CEA2BC7-C9D3-FE38-880D-86C235C1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2" t="-202"/>
          <a:stretch>
            <a:fillRect/>
          </a:stretch>
        </p:blipFill>
        <p:spPr>
          <a:xfrm>
            <a:off x="5352288" y="1417320"/>
            <a:ext cx="6229727" cy="4535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00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CF9C4-4BCC-DC91-6047-1C17BFE30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019" y="540431"/>
            <a:ext cx="4707340" cy="2342443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1"/>
                </a:solidFill>
              </a:rPr>
              <a:t>Catégorie </a:t>
            </a:r>
            <a:br>
              <a:rPr lang="fr-CA" dirty="0">
                <a:solidFill>
                  <a:schemeClr val="accent1"/>
                </a:solidFill>
              </a:rPr>
            </a:br>
            <a:r>
              <a:rPr lang="fr-CA" dirty="0">
                <a:solidFill>
                  <a:schemeClr val="accent1"/>
                </a:solidFill>
              </a:rPr>
              <a:t>de </a:t>
            </a:r>
            <a:br>
              <a:rPr lang="fr-CA" dirty="0">
                <a:solidFill>
                  <a:schemeClr val="accent1"/>
                </a:solidFill>
              </a:rPr>
            </a:br>
            <a:r>
              <a:rPr lang="fr-CA" dirty="0">
                <a:solidFill>
                  <a:schemeClr val="accent1"/>
                </a:solidFill>
              </a:rPr>
              <a:t>partenariat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7416DE1-FAD9-66EC-73BA-156ADC0D86EB}"/>
              </a:ext>
            </a:extLst>
          </p:cNvPr>
          <p:cNvSpPr txBox="1">
            <a:spLocks/>
          </p:cNvSpPr>
          <p:nvPr/>
        </p:nvSpPr>
        <p:spPr>
          <a:xfrm>
            <a:off x="714011" y="2961356"/>
            <a:ext cx="7471145" cy="2184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333" b="1" i="0" kern="1200" baseline="0">
                <a:solidFill>
                  <a:schemeClr val="bg1"/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fr-CA" sz="2400" dirty="0">
                <a:solidFill>
                  <a:schemeClr val="tx1"/>
                </a:solidFill>
              </a:rPr>
              <a:t>Espace publicitaire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000" b="0" dirty="0">
                <a:solidFill>
                  <a:schemeClr val="tx1"/>
                </a:solidFill>
              </a:rPr>
              <a:t>Formats de publicité numérique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400" b="0" dirty="0">
              <a:solidFill>
                <a:schemeClr val="tx1"/>
              </a:solidFill>
            </a:endParaRPr>
          </a:p>
          <a:p>
            <a:r>
              <a:rPr lang="fr-CA" sz="2400" dirty="0">
                <a:solidFill>
                  <a:schemeClr val="tx1"/>
                </a:solidFill>
              </a:rPr>
              <a:t>2. Publireportage </a:t>
            </a:r>
          </a:p>
          <a:p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>
                <a:solidFill>
                  <a:schemeClr val="tx1"/>
                </a:solidFill>
              </a:rPr>
              <a:t>3. Article scientifique </a:t>
            </a:r>
          </a:p>
        </p:txBody>
      </p:sp>
    </p:spTree>
    <p:extLst>
      <p:ext uri="{BB962C8B-B14F-4D97-AF65-F5344CB8AC3E}">
        <p14:creationId xmlns:p14="http://schemas.microsoft.com/office/powerpoint/2010/main" val="418331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B1766-319D-EE3F-3341-DA303E58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4" y="179408"/>
            <a:ext cx="6663069" cy="1143000"/>
          </a:xfrm>
        </p:spPr>
        <p:txBody>
          <a:bodyPr anchor="ctr">
            <a:normAutofit fontScale="90000"/>
          </a:bodyPr>
          <a:lstStyle/>
          <a:p>
            <a:r>
              <a:rPr lang="fr-CA" sz="4800" dirty="0">
                <a:solidFill>
                  <a:schemeClr val="accent1"/>
                </a:solidFill>
              </a:rPr>
              <a:t>Réservez un espace publicitaire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45AF280A-9917-6D99-0BA5-876A7D80D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10998"/>
              </p:ext>
            </p:extLst>
          </p:nvPr>
        </p:nvGraphicFramePr>
        <p:xfrm>
          <a:off x="705292" y="2852968"/>
          <a:ext cx="8803758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538">
                  <a:extLst>
                    <a:ext uri="{9D8B030D-6E8A-4147-A177-3AD203B41FA5}">
                      <a16:colId xmlns:a16="http://schemas.microsoft.com/office/drawing/2014/main" val="2314356727"/>
                    </a:ext>
                  </a:extLst>
                </a:gridCol>
                <a:gridCol w="1373455">
                  <a:extLst>
                    <a:ext uri="{9D8B030D-6E8A-4147-A177-3AD203B41FA5}">
                      <a16:colId xmlns:a16="http://schemas.microsoft.com/office/drawing/2014/main" val="4144890533"/>
                    </a:ext>
                  </a:extLst>
                </a:gridCol>
                <a:gridCol w="1367765">
                  <a:extLst>
                    <a:ext uri="{9D8B030D-6E8A-4147-A177-3AD203B41FA5}">
                      <a16:colId xmlns:a16="http://schemas.microsoft.com/office/drawing/2014/main" val="400649922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1 page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1650$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1400$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65855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1/2 page (horizontale ou verticale)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1150$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975$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119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1/3 page (horizontale ou verticale)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860$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730$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2336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1/4 page (horizontale ou verticale)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660$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560$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2935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Publicité vidéo intégré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1150$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975$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29062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BF4B7EB-9B96-650E-5843-0F205346A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68910"/>
              </p:ext>
            </p:extLst>
          </p:nvPr>
        </p:nvGraphicFramePr>
        <p:xfrm>
          <a:off x="8697433" y="5794744"/>
          <a:ext cx="1244009" cy="457200"/>
        </p:xfrm>
        <a:graphic>
          <a:graphicData uri="http://schemas.openxmlformats.org/drawingml/2006/table">
            <a:tbl>
              <a:tblPr/>
              <a:tblGrid>
                <a:gridCol w="1244009">
                  <a:extLst>
                    <a:ext uri="{9D8B030D-6E8A-4147-A177-3AD203B41FA5}">
                      <a16:colId xmlns:a16="http://schemas.microsoft.com/office/drawing/2014/main" val="1367277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98165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8934469-0446-943D-ADC9-D3A91E4ABC42}"/>
              </a:ext>
            </a:extLst>
          </p:cNvPr>
          <p:cNvSpPr txBox="1"/>
          <p:nvPr/>
        </p:nvSpPr>
        <p:spPr>
          <a:xfrm>
            <a:off x="705292" y="2077055"/>
            <a:ext cx="5982586" cy="492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CA" sz="2400" dirty="0">
                <a:latin typeface="Montserrat" pitchFamily="2" charset="0"/>
              </a:rPr>
              <a:t>Espace</a:t>
            </a:r>
            <a:endParaRPr lang="fr-CA" sz="2800" dirty="0">
              <a:latin typeface="Montserrat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0998E4-DE56-B380-E0A9-FE49F02354A4}"/>
              </a:ext>
            </a:extLst>
          </p:cNvPr>
          <p:cNvSpPr txBox="1"/>
          <p:nvPr/>
        </p:nvSpPr>
        <p:spPr>
          <a:xfrm>
            <a:off x="6687878" y="1658954"/>
            <a:ext cx="5390707" cy="8362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fr-CA" sz="2800" dirty="0">
                <a:latin typeface="Montserrat" pitchFamily="2" charset="0"/>
              </a:rPr>
              <a:t>Tarif unitaire </a:t>
            </a:r>
          </a:p>
          <a:p>
            <a:r>
              <a:rPr lang="fr-CA" sz="2800" dirty="0">
                <a:latin typeface="Montserrat" pitchFamily="2" charset="0"/>
              </a:rPr>
              <a:t>pour chaque édition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B8B693-02A0-4D95-1A6D-FE1A748C79DA}"/>
              </a:ext>
            </a:extLst>
          </p:cNvPr>
          <p:cNvSpPr txBox="1"/>
          <p:nvPr/>
        </p:nvSpPr>
        <p:spPr>
          <a:xfrm>
            <a:off x="6772940" y="2392336"/>
            <a:ext cx="1403497" cy="492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CA" sz="1600" dirty="0">
                <a:solidFill>
                  <a:srgbClr val="32474D"/>
                </a:solidFill>
                <a:latin typeface="Trade Gothic LT Std Light" panose="00000400000000000000" pitchFamily="50" charset="0"/>
              </a:rPr>
              <a:t>1 fois</a:t>
            </a:r>
            <a:endParaRPr lang="fr-CA" dirty="0">
              <a:solidFill>
                <a:srgbClr val="32474D"/>
              </a:solidFill>
              <a:latin typeface="Trade Gothic LT Std Light" panose="00000400000000000000" pitchFamily="50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32DC20-B7AF-A2A7-C676-D6EEC6502D34}"/>
              </a:ext>
            </a:extLst>
          </p:cNvPr>
          <p:cNvSpPr txBox="1"/>
          <p:nvPr/>
        </p:nvSpPr>
        <p:spPr>
          <a:xfrm>
            <a:off x="8105553" y="2392336"/>
            <a:ext cx="1403497" cy="492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CA" sz="1600" dirty="0">
                <a:solidFill>
                  <a:srgbClr val="32474D"/>
                </a:solidFill>
                <a:latin typeface="Trade Gothic LT Std Light" panose="00000400000000000000" pitchFamily="50" charset="0"/>
              </a:rPr>
              <a:t>2 fois</a:t>
            </a:r>
            <a:endParaRPr lang="fr-CA" dirty="0">
              <a:solidFill>
                <a:srgbClr val="32474D"/>
              </a:solidFill>
              <a:latin typeface="Trade Gothic LT Std Light" panose="00000400000000000000" pitchFamily="50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A9FF7BC-9DA4-453F-4184-B4F8FA202EAA}"/>
              </a:ext>
            </a:extLst>
          </p:cNvPr>
          <p:cNvSpPr txBox="1">
            <a:spLocks/>
          </p:cNvSpPr>
          <p:nvPr/>
        </p:nvSpPr>
        <p:spPr>
          <a:xfrm>
            <a:off x="205564" y="1000382"/>
            <a:ext cx="66630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fr-CA" sz="20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rPr>
              <a:t>Affichage publicitaire en ligne</a:t>
            </a:r>
          </a:p>
        </p:txBody>
      </p:sp>
    </p:spTree>
    <p:extLst>
      <p:ext uri="{BB962C8B-B14F-4D97-AF65-F5344CB8AC3E}">
        <p14:creationId xmlns:p14="http://schemas.microsoft.com/office/powerpoint/2010/main" val="190660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AD6EE86-D1A0-ACAF-5426-E178A5C60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fr-CA" sz="2000" dirty="0"/>
              <a:t>Vous pouvez maintenant ajouter des liens web, liens vidéo, GIF animé directement dans votre publicité. Rendez votre publicité dynamique et attirer l’attention de nos membres avec ces nouvelles fonctions.  </a:t>
            </a:r>
          </a:p>
          <a:p>
            <a:pPr algn="l"/>
            <a:endParaRPr lang="fr-CA" sz="2000" dirty="0"/>
          </a:p>
          <a:p>
            <a:pPr algn="l"/>
            <a:r>
              <a:rPr lang="fr-CA" sz="2000" dirty="0"/>
              <a:t>Rendez-vous sur otimroepmq.ca pour consultez les dernières éditions.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A12B950-05DE-DCA1-E799-69F96310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4000" dirty="0">
                <a:solidFill>
                  <a:srgbClr val="BF2E1A"/>
                </a:solidFill>
              </a:rPr>
              <a:t>Nouveautés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D7E27D6-E1AE-7A1A-C9BA-BACFAD42DE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1" y="952372"/>
            <a:ext cx="3638737" cy="49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5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832FB33-F80F-C431-EB5E-C47EAC291F00}"/>
              </a:ext>
            </a:extLst>
          </p:cNvPr>
          <p:cNvSpPr txBox="1">
            <a:spLocks/>
          </p:cNvSpPr>
          <p:nvPr/>
        </p:nvSpPr>
        <p:spPr>
          <a:xfrm>
            <a:off x="109871" y="160336"/>
            <a:ext cx="69607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fr-CA" sz="4300" cap="all" dirty="0">
                <a:solidFill>
                  <a:schemeClr val="accent1"/>
                </a:solidFill>
                <a:latin typeface="Montserrat" pitchFamily="2" charset="77"/>
              </a:rPr>
              <a:t>Articles</a:t>
            </a:r>
            <a:r>
              <a:rPr lang="fr-CA" sz="2800" b="0" dirty="0"/>
              <a:t> </a:t>
            </a:r>
            <a:r>
              <a:rPr lang="fr-CA" sz="4300" cap="all" dirty="0">
                <a:solidFill>
                  <a:schemeClr val="accent1"/>
                </a:solidFill>
                <a:latin typeface="Montserrat" pitchFamily="2" charset="77"/>
              </a:rPr>
              <a:t>scientifiques</a:t>
            </a:r>
            <a:r>
              <a:rPr lang="fr-CA" sz="2800" b="0" dirty="0"/>
              <a:t> </a:t>
            </a:r>
            <a:endParaRPr lang="fr-CA" sz="2800" dirty="0"/>
          </a:p>
        </p:txBody>
      </p:sp>
      <p:graphicFrame>
        <p:nvGraphicFramePr>
          <p:cNvPr id="5" name="Tableau 8">
            <a:extLst>
              <a:ext uri="{FF2B5EF4-FFF2-40B4-BE49-F238E27FC236}">
                <a16:creationId xmlns:a16="http://schemas.microsoft.com/office/drawing/2014/main" id="{C13FC2B8-78DD-5AEA-558A-215D4165A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95435"/>
              </p:ext>
            </p:extLst>
          </p:nvPr>
        </p:nvGraphicFramePr>
        <p:xfrm>
          <a:off x="1658680" y="2852952"/>
          <a:ext cx="8222510" cy="18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3782">
                  <a:extLst>
                    <a:ext uri="{9D8B030D-6E8A-4147-A177-3AD203B41FA5}">
                      <a16:colId xmlns:a16="http://schemas.microsoft.com/office/drawing/2014/main" val="2314356727"/>
                    </a:ext>
                  </a:extLst>
                </a:gridCol>
                <a:gridCol w="1518728">
                  <a:extLst>
                    <a:ext uri="{9D8B030D-6E8A-4147-A177-3AD203B41FA5}">
                      <a16:colId xmlns:a16="http://schemas.microsoft.com/office/drawing/2014/main" val="414489053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1 000 à 1499 mots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latinLnBrk="0" hangingPunct="1"/>
                      <a:r>
                        <a:rPr lang="fr-CA" sz="20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100 $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119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1 500 à 1 999 mots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latinLnBrk="0" hangingPunct="1"/>
                      <a:r>
                        <a:rPr lang="fr-CA" sz="20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150 $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27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2 000 à 2 500 mots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latinLnBrk="0" hangingPunct="1"/>
                      <a:r>
                        <a:rPr lang="fr-CA" sz="20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200 $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2059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F6AAFC2-B61D-7048-7AD8-CAE1AF24A42E}"/>
              </a:ext>
            </a:extLst>
          </p:cNvPr>
          <p:cNvSpPr txBox="1"/>
          <p:nvPr/>
        </p:nvSpPr>
        <p:spPr>
          <a:xfrm>
            <a:off x="705292" y="1531358"/>
            <a:ext cx="5982586" cy="492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endParaRPr lang="fr-CA" sz="2800" dirty="0">
              <a:solidFill>
                <a:srgbClr val="32474D"/>
              </a:solidFill>
              <a:latin typeface="Trade Gothic LT Std Light" panose="000004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E62C96-2BE4-D35A-78EE-A9F5F7D96BD6}"/>
              </a:ext>
            </a:extLst>
          </p:cNvPr>
          <p:cNvSpPr txBox="1"/>
          <p:nvPr/>
        </p:nvSpPr>
        <p:spPr>
          <a:xfrm>
            <a:off x="8094922" y="2048113"/>
            <a:ext cx="2208027" cy="8362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CA" sz="2000" b="1" dirty="0">
                <a:latin typeface="Montserrat" pitchFamily="2" charset="77"/>
              </a:rPr>
              <a:t>Rémunération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E6965CC-5C48-03EC-B114-CEF1E518F396}"/>
              </a:ext>
            </a:extLst>
          </p:cNvPr>
          <p:cNvSpPr txBox="1">
            <a:spLocks/>
          </p:cNvSpPr>
          <p:nvPr/>
        </p:nvSpPr>
        <p:spPr>
          <a:xfrm>
            <a:off x="109871" y="989398"/>
            <a:ext cx="7099003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fr-CA" sz="20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rPr>
              <a:t>Les articles scientifiques ne font pas la promotion de produits ou de programmes commerciaux. </a:t>
            </a:r>
          </a:p>
          <a:p>
            <a:endParaRPr lang="fr-CA" sz="2400" b="0" dirty="0">
              <a:solidFill>
                <a:srgbClr val="4A8593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9C7BED-3CC9-DBA0-05B6-BECBBEBB4D33}"/>
              </a:ext>
            </a:extLst>
          </p:cNvPr>
          <p:cNvSpPr txBox="1">
            <a:spLocks/>
          </p:cNvSpPr>
          <p:nvPr/>
        </p:nvSpPr>
        <p:spPr>
          <a:xfrm>
            <a:off x="109871" y="5409505"/>
            <a:ext cx="9771319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fr-CA" sz="1600" b="0" dirty="0">
                <a:solidFill>
                  <a:schemeClr val="tx1"/>
                </a:solidFill>
                <a:latin typeface="Montserrat" pitchFamily="2" charset="0"/>
              </a:rPr>
              <a:t>*Le placement du Logo de l’entreprise et d’une brève description en fin de texte et permise.</a:t>
            </a:r>
          </a:p>
          <a:p>
            <a:r>
              <a:rPr lang="fr-CA" sz="1600" b="0" dirty="0">
                <a:solidFill>
                  <a:schemeClr val="tx1"/>
                </a:solidFill>
                <a:latin typeface="Montserrat" pitchFamily="2" charset="0"/>
              </a:rPr>
              <a:t>**L’article sera republié sur nos réseau sociaux pour un maximum de visibilité.</a:t>
            </a:r>
          </a:p>
          <a:p>
            <a:endParaRPr lang="fr-CA" sz="1800" b="0" dirty="0">
              <a:solidFill>
                <a:srgbClr val="4A8593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315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OTIMROEPMQ - Corpo 2025">
      <a:dk1>
        <a:srgbClr val="303C45"/>
      </a:dk1>
      <a:lt1>
        <a:srgbClr val="FFFFFF"/>
      </a:lt1>
      <a:dk2>
        <a:srgbClr val="455560"/>
      </a:dk2>
      <a:lt2>
        <a:srgbClr val="E6E7E8"/>
      </a:lt2>
      <a:accent1>
        <a:srgbClr val="BF2E1A"/>
      </a:accent1>
      <a:accent2>
        <a:srgbClr val="0098B0"/>
      </a:accent2>
      <a:accent3>
        <a:srgbClr val="0057BF"/>
      </a:accent3>
      <a:accent4>
        <a:srgbClr val="DC440A"/>
      </a:accent4>
      <a:accent5>
        <a:srgbClr val="D19000"/>
      </a:accent5>
      <a:accent6>
        <a:srgbClr val="8034BB"/>
      </a:accent6>
      <a:hlink>
        <a:srgbClr val="58676F"/>
      </a:hlink>
      <a:folHlink>
        <a:srgbClr val="303D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A7CBA124-209D-4428-AFBF-7F7066029FC2}" vid="{4A48DE9F-117F-4852-87C7-D025D2CA8C32}"/>
    </a:ext>
  </a:extLst>
</a:theme>
</file>

<file path=ppt/theme/theme2.xml><?xml version="1.0" encoding="utf-8"?>
<a:theme xmlns:a="http://schemas.openxmlformats.org/drawingml/2006/main" name="Intercalaire rouge - Corpo 2025">
  <a:themeElements>
    <a:clrScheme name="OTIMROEPMQ - Corpo 2025">
      <a:dk1>
        <a:srgbClr val="303C45"/>
      </a:dk1>
      <a:lt1>
        <a:srgbClr val="FFFFFF"/>
      </a:lt1>
      <a:dk2>
        <a:srgbClr val="44546A"/>
      </a:dk2>
      <a:lt2>
        <a:srgbClr val="E7E6E6"/>
      </a:lt2>
      <a:accent1>
        <a:srgbClr val="BF2E1A"/>
      </a:accent1>
      <a:accent2>
        <a:srgbClr val="0098AF"/>
      </a:accent2>
      <a:accent3>
        <a:srgbClr val="0057BF"/>
      </a:accent3>
      <a:accent4>
        <a:srgbClr val="DC440A"/>
      </a:accent4>
      <a:accent5>
        <a:srgbClr val="D19000"/>
      </a:accent5>
      <a:accent6>
        <a:srgbClr val="8034BB"/>
      </a:accent6>
      <a:hlink>
        <a:srgbClr val="57666E"/>
      </a:hlink>
      <a:folHlink>
        <a:srgbClr val="303D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calaire gris - Corpo 2025">
  <a:themeElements>
    <a:clrScheme name="OTIMROEPMQ - Corpo 2025">
      <a:dk1>
        <a:srgbClr val="303C45"/>
      </a:dk1>
      <a:lt1>
        <a:srgbClr val="FFFFFF"/>
      </a:lt1>
      <a:dk2>
        <a:srgbClr val="44546A"/>
      </a:dk2>
      <a:lt2>
        <a:srgbClr val="E7E6E6"/>
      </a:lt2>
      <a:accent1>
        <a:srgbClr val="BF2E1A"/>
      </a:accent1>
      <a:accent2>
        <a:srgbClr val="0098AF"/>
      </a:accent2>
      <a:accent3>
        <a:srgbClr val="0057BF"/>
      </a:accent3>
      <a:accent4>
        <a:srgbClr val="DC440A"/>
      </a:accent4>
      <a:accent5>
        <a:srgbClr val="D19000"/>
      </a:accent5>
      <a:accent6>
        <a:srgbClr val="8034BB"/>
      </a:accent6>
      <a:hlink>
        <a:srgbClr val="57666E"/>
      </a:hlink>
      <a:folHlink>
        <a:srgbClr val="303D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ges titres - Corpo 2025">
  <a:themeElements>
    <a:clrScheme name="OTIMROEPMQ - Corpo 2025">
      <a:dk1>
        <a:srgbClr val="303C45"/>
      </a:dk1>
      <a:lt1>
        <a:srgbClr val="FFFFFF"/>
      </a:lt1>
      <a:dk2>
        <a:srgbClr val="44546A"/>
      </a:dk2>
      <a:lt2>
        <a:srgbClr val="E7E6E6"/>
      </a:lt2>
      <a:accent1>
        <a:srgbClr val="BF2E1A"/>
      </a:accent1>
      <a:accent2>
        <a:srgbClr val="0098AF"/>
      </a:accent2>
      <a:accent3>
        <a:srgbClr val="0057BF"/>
      </a:accent3>
      <a:accent4>
        <a:srgbClr val="DC440A"/>
      </a:accent4>
      <a:accent5>
        <a:srgbClr val="D19000"/>
      </a:accent5>
      <a:accent6>
        <a:srgbClr val="8034BB"/>
      </a:accent6>
      <a:hlink>
        <a:srgbClr val="57666E"/>
      </a:hlink>
      <a:folHlink>
        <a:srgbClr val="303D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255FAF4426E44E8D706DEFE71D754E" ma:contentTypeVersion="16" ma:contentTypeDescription="Crée un document." ma:contentTypeScope="" ma:versionID="d9b07592568de5b27a23c99e00d370c6">
  <xsd:schema xmlns:xsd="http://www.w3.org/2001/XMLSchema" xmlns:xs="http://www.w3.org/2001/XMLSchema" xmlns:p="http://schemas.microsoft.com/office/2006/metadata/properties" xmlns:ns2="741fcb31-66c0-4e8c-bf8b-4ff0f385c7bb" xmlns:ns3="f228fdc3-b7b3-4eeb-ac12-58aa0bcf71e6" targetNamespace="http://schemas.microsoft.com/office/2006/metadata/properties" ma:root="true" ma:fieldsID="05af62d5fdcac99674f94063d8b0f1d9" ns2:_="" ns3:_="">
    <xsd:import namespace="741fcb31-66c0-4e8c-bf8b-4ff0f385c7bb"/>
    <xsd:import namespace="f228fdc3-b7b3-4eeb-ac12-58aa0bcf71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fcb31-66c0-4e8c-bf8b-4ff0f385c7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b36093a0-24d5-43eb-97a4-6c604f919527}" ma:internalName="TaxCatchAll" ma:showField="CatchAllData" ma:web="741fcb31-66c0-4e8c-bf8b-4ff0f385c7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8fdc3-b7b3-4eeb-ac12-58aa0bcf71e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d3f7aff5-a70b-40bf-8ea7-2d970f09fe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1fcb31-66c0-4e8c-bf8b-4ff0f385c7bb">
      <UserInfo>
        <DisplayName>Bélisle, Caroline</DisplayName>
        <AccountId>27</AccountId>
        <AccountType/>
      </UserInfo>
      <UserInfo>
        <DisplayName>Bujeault Bolduc, Maude</DisplayName>
        <AccountId>242</AccountId>
        <AccountType/>
      </UserInfo>
    </SharedWithUsers>
    <lcf76f155ced4ddcb4097134ff3c332f xmlns="f228fdc3-b7b3-4eeb-ac12-58aa0bcf71e6">
      <Terms xmlns="http://schemas.microsoft.com/office/infopath/2007/PartnerControls"/>
    </lcf76f155ced4ddcb4097134ff3c332f>
    <TaxCatchAll xmlns="741fcb31-66c0-4e8c-bf8b-4ff0f385c7bb" xsi:nil="true"/>
  </documentManagement>
</p:properties>
</file>

<file path=customXml/itemProps1.xml><?xml version="1.0" encoding="utf-8"?>
<ds:datastoreItem xmlns:ds="http://schemas.openxmlformats.org/officeDocument/2006/customXml" ds:itemID="{EF8A154E-6492-4FE2-8DAF-9736AE2AFF1D}"/>
</file>

<file path=customXml/itemProps2.xml><?xml version="1.0" encoding="utf-8"?>
<ds:datastoreItem xmlns:ds="http://schemas.openxmlformats.org/officeDocument/2006/customXml" ds:itemID="{B2B2496F-D0B2-4FAA-90A8-2B999E58F6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14FBEB-4E9A-4304-A22B-DE9AA26D222D}">
  <ds:schemaRefs>
    <ds:schemaRef ds:uri="19863e4e-d73d-4c02-b7a2-8f30e024cfeb"/>
    <ds:schemaRef ds:uri="19ba906b-3fe9-4a16-a5ca-73f60d6e51de"/>
    <ds:schemaRef ds:uri="8233d770-0615-4cce-bd07-857cde885b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41fcb31-66c0-4e8c-bf8b-4ff0f385c7bb"/>
    <ds:schemaRef ds:uri="f228fdc3-b7b3-4eeb-ac12-58aa0bcf71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6823</TotalTime>
  <Words>429</Words>
  <Application>Microsoft Office PowerPoint</Application>
  <PresentationFormat>Grand écran</PresentationFormat>
  <Paragraphs>94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Arial Nova Light</vt:lpstr>
      <vt:lpstr>Calibri</vt:lpstr>
      <vt:lpstr>Montserrat</vt:lpstr>
      <vt:lpstr>Système normal</vt:lpstr>
      <vt:lpstr>Trade Gothic LT Std</vt:lpstr>
      <vt:lpstr>Trade Gothic LT Std Light</vt:lpstr>
      <vt:lpstr>Thème1</vt:lpstr>
      <vt:lpstr>Intercalaire rouge - Corpo 2025</vt:lpstr>
      <vt:lpstr>Intercalaire gris - Corpo 2025</vt:lpstr>
      <vt:lpstr>Pages titres - Corpo 2025</vt:lpstr>
      <vt:lpstr>PARTENARIATS</vt:lpstr>
      <vt:lpstr>L’OTIMROEPMQ</vt:lpstr>
      <vt:lpstr>Portrait des technologues au Québec</vt:lpstr>
      <vt:lpstr>Revue ÉchoX</vt:lpstr>
      <vt:lpstr>Issuu  </vt:lpstr>
      <vt:lpstr>Catégorie  de  partenariat</vt:lpstr>
      <vt:lpstr>Réservez un espace publicitaire</vt:lpstr>
      <vt:lpstr>Nouveautés</vt:lpstr>
      <vt:lpstr>Présentation PowerPoint</vt:lpstr>
      <vt:lpstr>Collaborons ensemble!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Turmel, Cécile</dc:creator>
  <cp:lastModifiedBy>Charbonneau, Audrey</cp:lastModifiedBy>
  <cp:revision>2</cp:revision>
  <cp:lastPrinted>2022-08-04T15:50:51Z</cp:lastPrinted>
  <dcterms:created xsi:type="dcterms:W3CDTF">2021-01-26T18:33:47Z</dcterms:created>
  <dcterms:modified xsi:type="dcterms:W3CDTF">2026-05-11T17:05:20Z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0x0101000E255FAF4426E44E8D706DEFE71D754E</vt:lpwstr>
  </property>
  <property fmtid="{D5CDD505-2E9C-101B-9397-08002B2CF9AE}" pid="3" name="MediaServiceImageTags">
    <vt:lpwstr/>
  </property>
</Properties>
</file>